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6" r:id="rId4"/>
  </p:sldMasterIdLst>
  <p:notesMasterIdLst>
    <p:notesMasterId r:id="rId13"/>
  </p:notesMasterIdLst>
  <p:handoutMasterIdLst>
    <p:handoutMasterId r:id="rId14"/>
  </p:handoutMasterIdLst>
  <p:sldIdLst>
    <p:sldId id="450" r:id="rId5"/>
    <p:sldId id="472" r:id="rId6"/>
    <p:sldId id="479" r:id="rId7"/>
    <p:sldId id="477" r:id="rId8"/>
    <p:sldId id="471" r:id="rId9"/>
    <p:sldId id="480" r:id="rId10"/>
    <p:sldId id="484" r:id="rId11"/>
    <p:sldId id="481" r:id="rId12"/>
  </p:sldIdLst>
  <p:sldSz cx="9144000" cy="5143500" type="screen16x9"/>
  <p:notesSz cx="9926638" cy="6797675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900" kern="1200">
        <a:solidFill>
          <a:srgbClr val="333333"/>
        </a:solidFill>
        <a:latin typeface="Arial" charset="0"/>
        <a:ea typeface="+mn-ea"/>
        <a:cs typeface="Arial" charset="0"/>
      </a:defRPr>
    </a:lvl1pPr>
    <a:lvl2pPr marL="387350" indent="66675" algn="l" rtl="0" fontAlgn="base">
      <a:spcBef>
        <a:spcPct val="0"/>
      </a:spcBef>
      <a:spcAft>
        <a:spcPct val="0"/>
      </a:spcAft>
      <a:defRPr sz="900" kern="1200">
        <a:solidFill>
          <a:srgbClr val="333333"/>
        </a:solidFill>
        <a:latin typeface="Arial" charset="0"/>
        <a:ea typeface="+mn-ea"/>
        <a:cs typeface="Arial" charset="0"/>
      </a:defRPr>
    </a:lvl2pPr>
    <a:lvl3pPr marL="776288" indent="134938" algn="l" rtl="0" fontAlgn="base">
      <a:spcBef>
        <a:spcPct val="0"/>
      </a:spcBef>
      <a:spcAft>
        <a:spcPct val="0"/>
      </a:spcAft>
      <a:defRPr sz="900" kern="1200">
        <a:solidFill>
          <a:srgbClr val="333333"/>
        </a:solidFill>
        <a:latin typeface="Arial" charset="0"/>
        <a:ea typeface="+mn-ea"/>
        <a:cs typeface="Arial" charset="0"/>
      </a:defRPr>
    </a:lvl3pPr>
    <a:lvl4pPr marL="1166813" indent="201613" algn="l" rtl="0" fontAlgn="base">
      <a:spcBef>
        <a:spcPct val="0"/>
      </a:spcBef>
      <a:spcAft>
        <a:spcPct val="0"/>
      </a:spcAft>
      <a:defRPr sz="900" kern="1200">
        <a:solidFill>
          <a:srgbClr val="333333"/>
        </a:solidFill>
        <a:latin typeface="Arial" charset="0"/>
        <a:ea typeface="+mn-ea"/>
        <a:cs typeface="Arial" charset="0"/>
      </a:defRPr>
    </a:lvl4pPr>
    <a:lvl5pPr marL="1555750" indent="269875" algn="l" rtl="0" fontAlgn="base">
      <a:spcBef>
        <a:spcPct val="0"/>
      </a:spcBef>
      <a:spcAft>
        <a:spcPct val="0"/>
      </a:spcAft>
      <a:defRPr sz="900" kern="1200">
        <a:solidFill>
          <a:srgbClr val="333333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900" kern="1200">
        <a:solidFill>
          <a:srgbClr val="333333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900" kern="1200">
        <a:solidFill>
          <a:srgbClr val="333333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900" kern="1200">
        <a:solidFill>
          <a:srgbClr val="333333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900" kern="1200">
        <a:solidFill>
          <a:srgbClr val="333333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894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Hanson" initials="JH" lastIdx="4" clrIdx="0">
    <p:extLst>
      <p:ext uri="{19B8F6BF-5375-455C-9EA6-DF929625EA0E}">
        <p15:presenceInfo xmlns:p15="http://schemas.microsoft.com/office/powerpoint/2012/main" userId="S::jeff.hanson@mst.com::5ee07d17-dfdd-43e0-b3f0-8e58580768c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D09"/>
    <a:srgbClr val="37418C"/>
    <a:srgbClr val="07488C"/>
    <a:srgbClr val="356190"/>
    <a:srgbClr val="547992"/>
    <a:srgbClr val="1D315A"/>
    <a:srgbClr val="B78300"/>
    <a:srgbClr val="325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88" autoAdjust="0"/>
    <p:restoredTop sz="98397" autoAdjust="0"/>
  </p:normalViewPr>
  <p:slideViewPr>
    <p:cSldViewPr showGuides="1">
      <p:cViewPr varScale="1">
        <p:scale>
          <a:sx n="92" d="100"/>
          <a:sy n="92" d="100"/>
        </p:scale>
        <p:origin x="67" y="298"/>
      </p:cViewPr>
      <p:guideLst>
        <p:guide orient="horz" pos="1620"/>
        <p:guide orient="horz" pos="89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Hanson" userId="5ee07d17-dfdd-43e0-b3f0-8e58580768c4" providerId="ADAL" clId="{F6C52D80-35AF-44C6-9AED-16CB1CCDE9D6}"/>
    <pc:docChg chg="custSel delSld modSld">
      <pc:chgData name="Jeff Hanson" userId="5ee07d17-dfdd-43e0-b3f0-8e58580768c4" providerId="ADAL" clId="{F6C52D80-35AF-44C6-9AED-16CB1CCDE9D6}" dt="2023-06-06T20:48:30.628" v="4" actId="2696"/>
      <pc:docMkLst>
        <pc:docMk/>
      </pc:docMkLst>
      <pc:sldChg chg="del">
        <pc:chgData name="Jeff Hanson" userId="5ee07d17-dfdd-43e0-b3f0-8e58580768c4" providerId="ADAL" clId="{F6C52D80-35AF-44C6-9AED-16CB1CCDE9D6}" dt="2023-06-06T20:48:30.628" v="4" actId="2696"/>
        <pc:sldMkLst>
          <pc:docMk/>
          <pc:sldMk cId="858679047" sldId="454"/>
        </pc:sldMkLst>
      </pc:sldChg>
      <pc:sldChg chg="delSp mod">
        <pc:chgData name="Jeff Hanson" userId="5ee07d17-dfdd-43e0-b3f0-8e58580768c4" providerId="ADAL" clId="{F6C52D80-35AF-44C6-9AED-16CB1CCDE9D6}" dt="2023-06-06T20:38:13.234" v="0" actId="478"/>
        <pc:sldMkLst>
          <pc:docMk/>
          <pc:sldMk cId="4050442420" sldId="471"/>
        </pc:sldMkLst>
        <pc:spChg chg="del">
          <ac:chgData name="Jeff Hanson" userId="5ee07d17-dfdd-43e0-b3f0-8e58580768c4" providerId="ADAL" clId="{F6C52D80-35AF-44C6-9AED-16CB1CCDE9D6}" dt="2023-06-06T20:38:13.234" v="0" actId="478"/>
          <ac:spMkLst>
            <pc:docMk/>
            <pc:sldMk cId="4050442420" sldId="471"/>
            <ac:spMk id="2" creationId="{4B3D1A59-2202-492F-9161-B23CECF12F4F}"/>
          </ac:spMkLst>
        </pc:spChg>
        <pc:spChg chg="del">
          <ac:chgData name="Jeff Hanson" userId="5ee07d17-dfdd-43e0-b3f0-8e58580768c4" providerId="ADAL" clId="{F6C52D80-35AF-44C6-9AED-16CB1CCDE9D6}" dt="2023-06-06T20:38:13.234" v="0" actId="478"/>
          <ac:spMkLst>
            <pc:docMk/>
            <pc:sldMk cId="4050442420" sldId="471"/>
            <ac:spMk id="24" creationId="{AA4FD97F-D368-4281-87DB-998B4680A23A}"/>
          </ac:spMkLst>
        </pc:spChg>
        <pc:spChg chg="del">
          <ac:chgData name="Jeff Hanson" userId="5ee07d17-dfdd-43e0-b3f0-8e58580768c4" providerId="ADAL" clId="{F6C52D80-35AF-44C6-9AED-16CB1CCDE9D6}" dt="2023-06-06T20:38:13.234" v="0" actId="478"/>
          <ac:spMkLst>
            <pc:docMk/>
            <pc:sldMk cId="4050442420" sldId="471"/>
            <ac:spMk id="26" creationId="{8EDCF763-8DE0-48DA-91A4-AFF3622E6661}"/>
          </ac:spMkLst>
        </pc:spChg>
        <pc:spChg chg="del">
          <ac:chgData name="Jeff Hanson" userId="5ee07d17-dfdd-43e0-b3f0-8e58580768c4" providerId="ADAL" clId="{F6C52D80-35AF-44C6-9AED-16CB1CCDE9D6}" dt="2023-06-06T20:38:13.234" v="0" actId="478"/>
          <ac:spMkLst>
            <pc:docMk/>
            <pc:sldMk cId="4050442420" sldId="471"/>
            <ac:spMk id="29" creationId="{787E72A5-3724-41A9-AC50-E12088175C94}"/>
          </ac:spMkLst>
        </pc:spChg>
        <pc:spChg chg="del">
          <ac:chgData name="Jeff Hanson" userId="5ee07d17-dfdd-43e0-b3f0-8e58580768c4" providerId="ADAL" clId="{F6C52D80-35AF-44C6-9AED-16CB1CCDE9D6}" dt="2023-06-06T20:38:13.234" v="0" actId="478"/>
          <ac:spMkLst>
            <pc:docMk/>
            <pc:sldMk cId="4050442420" sldId="471"/>
            <ac:spMk id="31" creationId="{1A9F247E-44FD-4D63-ACAD-D583948813D2}"/>
          </ac:spMkLst>
        </pc:spChg>
        <pc:spChg chg="del">
          <ac:chgData name="Jeff Hanson" userId="5ee07d17-dfdd-43e0-b3f0-8e58580768c4" providerId="ADAL" clId="{F6C52D80-35AF-44C6-9AED-16CB1CCDE9D6}" dt="2023-06-06T20:38:13.234" v="0" actId="478"/>
          <ac:spMkLst>
            <pc:docMk/>
            <pc:sldMk cId="4050442420" sldId="471"/>
            <ac:spMk id="33" creationId="{5A362071-88AF-4740-9270-768C6B156F06}"/>
          </ac:spMkLst>
        </pc:spChg>
        <pc:spChg chg="del">
          <ac:chgData name="Jeff Hanson" userId="5ee07d17-dfdd-43e0-b3f0-8e58580768c4" providerId="ADAL" clId="{F6C52D80-35AF-44C6-9AED-16CB1CCDE9D6}" dt="2023-06-06T20:38:13.234" v="0" actId="478"/>
          <ac:spMkLst>
            <pc:docMk/>
            <pc:sldMk cId="4050442420" sldId="471"/>
            <ac:spMk id="35" creationId="{1668A999-1062-4BA8-A452-98D24AD776B3}"/>
          </ac:spMkLst>
        </pc:spChg>
        <pc:cxnChg chg="del">
          <ac:chgData name="Jeff Hanson" userId="5ee07d17-dfdd-43e0-b3f0-8e58580768c4" providerId="ADAL" clId="{F6C52D80-35AF-44C6-9AED-16CB1CCDE9D6}" dt="2023-06-06T20:38:13.234" v="0" actId="478"/>
          <ac:cxnSpMkLst>
            <pc:docMk/>
            <pc:sldMk cId="4050442420" sldId="471"/>
            <ac:cxnSpMk id="23" creationId="{BF52A00D-EBDC-4708-BCFB-3AF39F3D4274}"/>
          </ac:cxnSpMkLst>
        </pc:cxnChg>
        <pc:cxnChg chg="del">
          <ac:chgData name="Jeff Hanson" userId="5ee07d17-dfdd-43e0-b3f0-8e58580768c4" providerId="ADAL" clId="{F6C52D80-35AF-44C6-9AED-16CB1CCDE9D6}" dt="2023-06-06T20:38:13.234" v="0" actId="478"/>
          <ac:cxnSpMkLst>
            <pc:docMk/>
            <pc:sldMk cId="4050442420" sldId="471"/>
            <ac:cxnSpMk id="25" creationId="{52818325-A9DA-4809-A9E2-39A5772636A3}"/>
          </ac:cxnSpMkLst>
        </pc:cxnChg>
        <pc:cxnChg chg="del">
          <ac:chgData name="Jeff Hanson" userId="5ee07d17-dfdd-43e0-b3f0-8e58580768c4" providerId="ADAL" clId="{F6C52D80-35AF-44C6-9AED-16CB1CCDE9D6}" dt="2023-06-06T20:38:13.234" v="0" actId="478"/>
          <ac:cxnSpMkLst>
            <pc:docMk/>
            <pc:sldMk cId="4050442420" sldId="471"/>
            <ac:cxnSpMk id="30" creationId="{C2392EDF-DFB6-47DB-B7F1-674910135BE0}"/>
          </ac:cxnSpMkLst>
        </pc:cxnChg>
        <pc:cxnChg chg="del">
          <ac:chgData name="Jeff Hanson" userId="5ee07d17-dfdd-43e0-b3f0-8e58580768c4" providerId="ADAL" clId="{F6C52D80-35AF-44C6-9AED-16CB1CCDE9D6}" dt="2023-06-06T20:38:13.234" v="0" actId="478"/>
          <ac:cxnSpMkLst>
            <pc:docMk/>
            <pc:sldMk cId="4050442420" sldId="471"/>
            <ac:cxnSpMk id="32" creationId="{95D3FEAD-51E0-43E9-8E41-139F78E5D776}"/>
          </ac:cxnSpMkLst>
        </pc:cxnChg>
        <pc:cxnChg chg="del">
          <ac:chgData name="Jeff Hanson" userId="5ee07d17-dfdd-43e0-b3f0-8e58580768c4" providerId="ADAL" clId="{F6C52D80-35AF-44C6-9AED-16CB1CCDE9D6}" dt="2023-06-06T20:38:13.234" v="0" actId="478"/>
          <ac:cxnSpMkLst>
            <pc:docMk/>
            <pc:sldMk cId="4050442420" sldId="471"/>
            <ac:cxnSpMk id="34" creationId="{42F91516-0099-4D84-9CA3-B8A7173680F6}"/>
          </ac:cxnSpMkLst>
        </pc:cxnChg>
      </pc:sldChg>
      <pc:sldChg chg="del">
        <pc:chgData name="Jeff Hanson" userId="5ee07d17-dfdd-43e0-b3f0-8e58580768c4" providerId="ADAL" clId="{F6C52D80-35AF-44C6-9AED-16CB1CCDE9D6}" dt="2023-06-06T20:48:13.158" v="1" actId="2696"/>
        <pc:sldMkLst>
          <pc:docMk/>
          <pc:sldMk cId="3495809000" sldId="478"/>
        </pc:sldMkLst>
      </pc:sldChg>
      <pc:sldChg chg="del">
        <pc:chgData name="Jeff Hanson" userId="5ee07d17-dfdd-43e0-b3f0-8e58580768c4" providerId="ADAL" clId="{F6C52D80-35AF-44C6-9AED-16CB1CCDE9D6}" dt="2023-06-06T20:48:25.349" v="3" actId="2696"/>
        <pc:sldMkLst>
          <pc:docMk/>
          <pc:sldMk cId="866465049" sldId="482"/>
        </pc:sldMkLst>
      </pc:sldChg>
      <pc:sldChg chg="del">
        <pc:chgData name="Jeff Hanson" userId="5ee07d17-dfdd-43e0-b3f0-8e58580768c4" providerId="ADAL" clId="{F6C52D80-35AF-44C6-9AED-16CB1CCDE9D6}" dt="2023-06-06T20:48:16.356" v="2" actId="2696"/>
        <pc:sldMkLst>
          <pc:docMk/>
          <pc:sldMk cId="1059597460" sldId="48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72FDC-D531-4890-A04C-36013B4D8292}" type="datetimeFigureOut">
              <a:rPr lang="de-CH" smtClean="0"/>
              <a:t>06.06.2023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6324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696" y="6456324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8D1CD-3F8E-4C74-8E90-7C50940DFE6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0922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625" cy="340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1696" y="0"/>
            <a:ext cx="4302625" cy="340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97163" y="509588"/>
            <a:ext cx="4532312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201" y="3228705"/>
            <a:ext cx="7942238" cy="3059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/>
              <a:t>Textmasterformate durch Klicken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24"/>
            <a:ext cx="4302625" cy="340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1696" y="6456324"/>
            <a:ext cx="4302625" cy="340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B8CFE183-0072-4230-8A49-AB240BB4B490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24692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38735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77628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16681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55575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1947748" algn="l" defTabSz="779099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298" algn="l" defTabSz="779099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6847" algn="l" defTabSz="779099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6398" algn="l" defTabSz="779099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SEI Bui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98" b="20196"/>
          <a:stretch/>
        </p:blipFill>
        <p:spPr>
          <a:xfrm>
            <a:off x="143569" y="144016"/>
            <a:ext cx="8964935" cy="4999484"/>
          </a:xfrm>
          <a:prstGeom prst="rect">
            <a:avLst/>
          </a:prstGeom>
        </p:spPr>
      </p:pic>
      <p:sp>
        <p:nvSpPr>
          <p:cNvPr id="7" name="AutoShape 16"/>
          <p:cNvSpPr>
            <a:spLocks noChangeArrowheads="1"/>
          </p:cNvSpPr>
          <p:nvPr/>
        </p:nvSpPr>
        <p:spPr bwMode="auto">
          <a:xfrm>
            <a:off x="4355976" y="1382713"/>
            <a:ext cx="4716462" cy="1123950"/>
          </a:xfrm>
          <a:prstGeom prst="roundRect">
            <a:avLst>
              <a:gd name="adj" fmla="val 11083"/>
            </a:avLst>
          </a:prstGeom>
          <a:gradFill flip="none" rotWithShape="1">
            <a:gsLst>
              <a:gs pos="0">
                <a:srgbClr val="1D315A"/>
              </a:gs>
              <a:gs pos="100000">
                <a:srgbClr val="547992"/>
              </a:gs>
            </a:gsLst>
            <a:lin ang="0" scaled="1"/>
            <a:tileRect/>
          </a:gradFill>
          <a:ln>
            <a:noFill/>
          </a:ln>
        </p:spPr>
        <p:txBody>
          <a:bodyPr wrap="none" lIns="77910" tIns="38955" rIns="77910" bIns="38955" anchor="ctr"/>
          <a:lstStyle/>
          <a:p>
            <a:endParaRPr lang="de-DE" altLang="de-DE"/>
          </a:p>
        </p:txBody>
      </p:sp>
      <p:pic>
        <p:nvPicPr>
          <p:cNvPr id="17" name="Picture 1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" y="-30263"/>
            <a:ext cx="9144000" cy="51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fik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4264025"/>
            <a:ext cx="14208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8"/>
          <p:cNvSpPr txBox="1">
            <a:spLocks noChangeArrowheads="1"/>
          </p:cNvSpPr>
          <p:nvPr/>
        </p:nvSpPr>
        <p:spPr bwMode="auto">
          <a:xfrm>
            <a:off x="6084888" y="2205038"/>
            <a:ext cx="1841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endParaRPr lang="de-DE" alt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4646464" y="1492251"/>
            <a:ext cx="4174009" cy="647452"/>
          </a:xfrm>
        </p:spPr>
        <p:txBody>
          <a:bodyPr anchor="t"/>
          <a:lstStyle>
            <a:lvl1pPr>
              <a:defRPr sz="1800" cap="all" baseline="0"/>
            </a:lvl1pPr>
          </a:lstStyle>
          <a:p>
            <a:r>
              <a:rPr lang="de-DE" dirty="0"/>
              <a:t>Titelformat durch Klicken bearbeiten</a:t>
            </a:r>
            <a:endParaRPr lang="de-CH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0"/>
          </p:nvPr>
        </p:nvSpPr>
        <p:spPr>
          <a:xfrm>
            <a:off x="4643438" y="2139950"/>
            <a:ext cx="4176712" cy="295275"/>
          </a:xfrm>
        </p:spPr>
        <p:txBody>
          <a:bodyPr/>
          <a:lstStyle>
            <a:lvl1pPr marL="0" indent="0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7494"/>
            <a:ext cx="1835696" cy="33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1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(Agend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/>
        </p:nvSpPr>
        <p:spPr bwMode="auto">
          <a:xfrm>
            <a:off x="5292725" y="900113"/>
            <a:ext cx="3382963" cy="3598862"/>
          </a:xfrm>
          <a:prstGeom prst="roundRect">
            <a:avLst>
              <a:gd name="adj" fmla="val 4210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0" tIns="45715" rIns="91430" bIns="45715"/>
          <a:lstStyle/>
          <a:p>
            <a:pPr defTabSz="914296">
              <a:defRPr/>
            </a:pPr>
            <a:endParaRPr lang="de-CH" sz="1000">
              <a:cs typeface="Arial" pitchFamily="34" charset="0"/>
            </a:endParaRPr>
          </a:p>
        </p:txBody>
      </p:sp>
      <p:sp>
        <p:nvSpPr>
          <p:cNvPr id="6" name="Inhaltsplatzhalter 2"/>
          <p:cNvSpPr>
            <a:spLocks noGrp="1" noChangeAspect="1"/>
          </p:cNvSpPr>
          <p:nvPr>
            <p:ph sz="half" idx="1"/>
          </p:nvPr>
        </p:nvSpPr>
        <p:spPr>
          <a:xfrm>
            <a:off x="323529" y="900000"/>
            <a:ext cx="4680520" cy="3759313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47992"/>
              </a:buClr>
              <a:buSzPct val="100000"/>
              <a:buAutoNum type="arabicPeriod"/>
              <a:defRPr baseline="0">
                <a:solidFill>
                  <a:schemeClr val="tx1"/>
                </a:solidFill>
              </a:defRPr>
            </a:lvl1pPr>
            <a:lvl2pPr marL="236492" indent="0">
              <a:buClr>
                <a:srgbClr val="336699"/>
              </a:buClr>
              <a:buSzPct val="80000"/>
              <a:buNone/>
              <a:defRPr>
                <a:solidFill>
                  <a:schemeClr val="tx1"/>
                </a:solidFill>
              </a:defRPr>
            </a:lvl2pPr>
            <a:lvl3pPr marL="463459" indent="0">
              <a:buClr>
                <a:srgbClr val="336699"/>
              </a:buClr>
              <a:buSzPct val="80000"/>
              <a:buNone/>
              <a:defRPr>
                <a:solidFill>
                  <a:schemeClr val="tx1"/>
                </a:solidFill>
              </a:defRPr>
            </a:lvl3pPr>
            <a:lvl4pPr marL="698364" indent="0">
              <a:buClr>
                <a:srgbClr val="336699"/>
              </a:buClr>
              <a:buSzPct val="80000"/>
              <a:buNone/>
              <a:defRPr>
                <a:solidFill>
                  <a:schemeClr val="tx1"/>
                </a:solidFill>
              </a:defRPr>
            </a:lvl4pPr>
            <a:lvl5pPr marL="911047" indent="0">
              <a:buClr>
                <a:srgbClr val="336699"/>
              </a:buClr>
              <a:buSzPct val="8000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5580112" y="1037774"/>
            <a:ext cx="2808312" cy="1027432"/>
          </a:xfrm>
          <a:prstGeom prst="roundRect">
            <a:avLst>
              <a:gd name="adj" fmla="val 835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1200" baseline="0"/>
            </a:lvl1pPr>
          </a:lstStyle>
          <a:p>
            <a:pPr lvl="0"/>
            <a:r>
              <a:rPr lang="en-US" noProof="0"/>
              <a:t>Click icon to add picture</a:t>
            </a:r>
            <a:endParaRPr lang="de-CH" noProof="0" dirty="0"/>
          </a:p>
        </p:txBody>
      </p:sp>
      <p:sp>
        <p:nvSpPr>
          <p:cNvPr id="9" name="Titel 6"/>
          <p:cNvSpPr>
            <a:spLocks noGrp="1"/>
          </p:cNvSpPr>
          <p:nvPr>
            <p:ph type="title"/>
          </p:nvPr>
        </p:nvSpPr>
        <p:spPr>
          <a:xfrm>
            <a:off x="323528" y="123478"/>
            <a:ext cx="7372673" cy="374400"/>
          </a:xfrm>
        </p:spPr>
        <p:txBody>
          <a:bodyPr/>
          <a:lstStyle>
            <a:lvl1pPr>
              <a:defRPr sz="1800" cap="all" baseline="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580112" y="2181784"/>
            <a:ext cx="2808312" cy="1027432"/>
          </a:xfrm>
          <a:prstGeom prst="roundRect">
            <a:avLst>
              <a:gd name="adj" fmla="val 835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1200" baseline="0"/>
            </a:lvl1pPr>
          </a:lstStyle>
          <a:p>
            <a:pPr lvl="0"/>
            <a:r>
              <a:rPr lang="en-US" noProof="0"/>
              <a:t>Click icon to add picture</a:t>
            </a:r>
            <a:endParaRPr lang="de-CH" noProof="0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4"/>
          </p:nvPr>
        </p:nvSpPr>
        <p:spPr>
          <a:xfrm>
            <a:off x="5580112" y="3325794"/>
            <a:ext cx="2808312" cy="1027432"/>
          </a:xfrm>
          <a:prstGeom prst="roundRect">
            <a:avLst>
              <a:gd name="adj" fmla="val 835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1200" baseline="0"/>
            </a:lvl1pPr>
          </a:lstStyle>
          <a:p>
            <a:pPr lvl="0"/>
            <a:r>
              <a:rPr lang="en-US" noProof="0"/>
              <a:t>Click icon to add picture</a:t>
            </a:r>
            <a:endParaRPr lang="de-CH" noProof="0" dirty="0"/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F26B30-8D89-48DA-AD40-FEF25C2AE12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3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C O N F I D E N T I A L</a:t>
            </a:r>
            <a:endParaRPr lang="en-GB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812360" y="51470"/>
            <a:ext cx="1331640" cy="432048"/>
            <a:chOff x="7812360" y="51470"/>
            <a:chExt cx="1331640" cy="432048"/>
          </a:xfrm>
        </p:grpSpPr>
        <p:sp>
          <p:nvSpPr>
            <p:cNvPr id="15" name="Rectangle 14"/>
            <p:cNvSpPr/>
            <p:nvPr userDrawn="1"/>
          </p:nvSpPr>
          <p:spPr bwMode="auto">
            <a:xfrm>
              <a:off x="7812360" y="51470"/>
              <a:ext cx="1331640" cy="4320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368" y="267494"/>
              <a:ext cx="1188794" cy="2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20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 bwMode="auto">
          <a:xfrm>
            <a:off x="5292725" y="900113"/>
            <a:ext cx="3382963" cy="3759200"/>
          </a:xfrm>
          <a:prstGeom prst="roundRect">
            <a:avLst>
              <a:gd name="adj" fmla="val 2859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0" tIns="45715" rIns="91430" bIns="45715"/>
          <a:lstStyle/>
          <a:p>
            <a:pPr defTabSz="914296">
              <a:defRPr/>
            </a:pPr>
            <a:endParaRPr lang="de-CH" sz="1000">
              <a:cs typeface="Arial" pitchFamily="34" charset="0"/>
            </a:endParaRPr>
          </a:p>
        </p:txBody>
      </p:sp>
      <p:sp>
        <p:nvSpPr>
          <p:cNvPr id="7" name="Auf der gleichen Seite des Rechtecks liegende Ecken abrunden 6"/>
          <p:cNvSpPr/>
          <p:nvPr/>
        </p:nvSpPr>
        <p:spPr bwMode="auto">
          <a:xfrm>
            <a:off x="5292725" y="915988"/>
            <a:ext cx="3382963" cy="431800"/>
          </a:xfrm>
          <a:prstGeom prst="round2SameRect">
            <a:avLst/>
          </a:prstGeom>
          <a:gradFill flip="none" rotWithShape="1">
            <a:gsLst>
              <a:gs pos="0">
                <a:srgbClr val="547992">
                  <a:shade val="30000"/>
                  <a:satMod val="115000"/>
                </a:srgbClr>
              </a:gs>
              <a:gs pos="50000">
                <a:srgbClr val="547992">
                  <a:shade val="67500"/>
                  <a:satMod val="115000"/>
                </a:srgbClr>
              </a:gs>
              <a:gs pos="100000">
                <a:srgbClr val="547992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0" tIns="45715" rIns="91430" bIns="45715"/>
          <a:lstStyle/>
          <a:p>
            <a:pPr defTabSz="914296">
              <a:defRPr/>
            </a:pPr>
            <a:endParaRPr lang="de-CH" sz="1000">
              <a:cs typeface="Arial" pitchFamily="34" charset="0"/>
            </a:endParaRPr>
          </a:p>
        </p:txBody>
      </p:sp>
      <p:sp>
        <p:nvSpPr>
          <p:cNvPr id="9" name="Titel 6"/>
          <p:cNvSpPr>
            <a:spLocks noGrp="1"/>
          </p:cNvSpPr>
          <p:nvPr>
            <p:ph type="title"/>
          </p:nvPr>
        </p:nvSpPr>
        <p:spPr>
          <a:xfrm>
            <a:off x="323528" y="123478"/>
            <a:ext cx="7372673" cy="374400"/>
          </a:xfrm>
        </p:spPr>
        <p:txBody>
          <a:bodyPr/>
          <a:lstStyle>
            <a:lvl1pPr>
              <a:defRPr sz="1800" cap="all" baseline="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5284308" y="915566"/>
            <a:ext cx="3382962" cy="432048"/>
          </a:xfrm>
        </p:spPr>
        <p:txBody>
          <a:bodyPr anchor="ctr"/>
          <a:lstStyle>
            <a:lvl1pPr marL="0" indent="0" algn="ctr">
              <a:buNone/>
              <a:defRPr sz="11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5508624" y="1492250"/>
            <a:ext cx="2879799" cy="2951708"/>
          </a:xfrm>
          <a:solidFill>
            <a:schemeClr val="bg1"/>
          </a:solidFill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Inhaltsplatzhalter 2"/>
          <p:cNvSpPr>
            <a:spLocks noGrp="1" noChangeAspect="1"/>
          </p:cNvSpPr>
          <p:nvPr>
            <p:ph sz="half" idx="1"/>
          </p:nvPr>
        </p:nvSpPr>
        <p:spPr>
          <a:xfrm>
            <a:off x="323528" y="899999"/>
            <a:ext cx="4680271" cy="3759313"/>
          </a:xfrm>
        </p:spPr>
        <p:txBody>
          <a:bodyPr/>
          <a:lstStyle>
            <a:lvl1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1pPr>
            <a:lvl2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2pPr>
            <a:lvl3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3pPr>
            <a:lvl4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4pPr>
            <a:lvl5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42A8902-A123-4E27-BEA7-6568C10AC2D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C O N F I D E N T I A L</a:t>
            </a:r>
            <a:endParaRPr lang="en-GB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2360" y="51470"/>
            <a:ext cx="1331640" cy="432048"/>
            <a:chOff x="7812360" y="51470"/>
            <a:chExt cx="1331640" cy="432048"/>
          </a:xfrm>
        </p:grpSpPr>
        <p:sp>
          <p:nvSpPr>
            <p:cNvPr id="12" name="Rectangle 11"/>
            <p:cNvSpPr/>
            <p:nvPr userDrawn="1"/>
          </p:nvSpPr>
          <p:spPr bwMode="auto">
            <a:xfrm>
              <a:off x="7812360" y="51470"/>
              <a:ext cx="1331640" cy="4320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368" y="267494"/>
              <a:ext cx="1188794" cy="2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771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343675"/>
              </p:ext>
            </p:extLst>
          </p:nvPr>
        </p:nvGraphicFramePr>
        <p:xfrm>
          <a:off x="4860032" y="900000"/>
          <a:ext cx="3780000" cy="352044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152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547992">
                            <a:shade val="30000"/>
                            <a:satMod val="115000"/>
                          </a:srgbClr>
                        </a:gs>
                        <a:gs pos="50000">
                          <a:srgbClr val="547992">
                            <a:shade val="67500"/>
                            <a:satMod val="115000"/>
                          </a:srgbClr>
                        </a:gs>
                        <a:gs pos="100000">
                          <a:srgbClr val="547992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547992">
                            <a:shade val="30000"/>
                            <a:satMod val="115000"/>
                          </a:srgbClr>
                        </a:gs>
                        <a:gs pos="50000">
                          <a:srgbClr val="547992">
                            <a:shade val="67500"/>
                            <a:satMod val="115000"/>
                          </a:srgbClr>
                        </a:gs>
                        <a:gs pos="100000">
                          <a:srgbClr val="547992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547992">
                            <a:shade val="30000"/>
                            <a:satMod val="115000"/>
                          </a:srgbClr>
                        </a:gs>
                        <a:gs pos="50000">
                          <a:srgbClr val="547992">
                            <a:shade val="67500"/>
                            <a:satMod val="115000"/>
                          </a:srgbClr>
                        </a:gs>
                        <a:gs pos="100000">
                          <a:srgbClr val="547992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Inhaltsplatzhalter 2"/>
          <p:cNvSpPr>
            <a:spLocks noGrp="1" noChangeAspect="1"/>
          </p:cNvSpPr>
          <p:nvPr>
            <p:ph sz="half" idx="1"/>
          </p:nvPr>
        </p:nvSpPr>
        <p:spPr>
          <a:xfrm>
            <a:off x="323529" y="899999"/>
            <a:ext cx="4032448" cy="3759313"/>
          </a:xfrm>
        </p:spPr>
        <p:txBody>
          <a:bodyPr/>
          <a:lstStyle>
            <a:lvl1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1pPr>
            <a:lvl2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2pPr>
            <a:lvl3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3pPr>
            <a:lvl4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4pPr>
            <a:lvl5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528" y="123478"/>
            <a:ext cx="7372673" cy="374400"/>
          </a:xfrm>
        </p:spPr>
        <p:txBody>
          <a:bodyPr/>
          <a:lstStyle>
            <a:lvl1pPr>
              <a:defRPr sz="1800" cap="all" baseline="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6FD51-6105-4F46-BBA6-EB603821F76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pt-BR"/>
              <a:t>C O N F I D E N T I A L</a:t>
            </a:r>
            <a:endParaRPr lang="en-GB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812360" y="51470"/>
            <a:ext cx="1331640" cy="432048"/>
            <a:chOff x="7812360" y="51470"/>
            <a:chExt cx="1331640" cy="432048"/>
          </a:xfrm>
        </p:grpSpPr>
        <p:sp>
          <p:nvSpPr>
            <p:cNvPr id="9" name="Rectangle 8"/>
            <p:cNvSpPr/>
            <p:nvPr userDrawn="1"/>
          </p:nvSpPr>
          <p:spPr bwMode="auto">
            <a:xfrm>
              <a:off x="7812360" y="51470"/>
              <a:ext cx="1331640" cy="4320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368" y="267494"/>
              <a:ext cx="1188794" cy="2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8798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5"/>
          <p:cNvGrpSpPr>
            <a:grpSpLocks/>
          </p:cNvGrpSpPr>
          <p:nvPr/>
        </p:nvGrpSpPr>
        <p:grpSpPr bwMode="auto">
          <a:xfrm>
            <a:off x="4932040" y="1131590"/>
            <a:ext cx="2703513" cy="3103959"/>
            <a:chOff x="3285" y="1117"/>
            <a:chExt cx="1703" cy="26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AutoShape 44"/>
            <p:cNvSpPr>
              <a:spLocks noChangeArrowheads="1"/>
            </p:cNvSpPr>
            <p:nvPr/>
          </p:nvSpPr>
          <p:spPr bwMode="auto">
            <a:xfrm>
              <a:off x="3285" y="1117"/>
              <a:ext cx="1700" cy="2607"/>
            </a:xfrm>
            <a:prstGeom prst="roundRect">
              <a:avLst>
                <a:gd name="adj" fmla="val 566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altLang="de-DE" sz="8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uf der gleichen Seite des Rechtecks liegende Ecken abrunden 21"/>
            <p:cNvSpPr/>
            <p:nvPr/>
          </p:nvSpPr>
          <p:spPr bwMode="auto">
            <a:xfrm>
              <a:off x="3288" y="1117"/>
              <a:ext cx="1700" cy="363"/>
            </a:xfrm>
            <a:prstGeom prst="round2SameRect">
              <a:avLst>
                <a:gd name="adj1" fmla="val 27690"/>
                <a:gd name="adj2" fmla="val 0"/>
              </a:avLst>
            </a:prstGeom>
            <a:gradFill flip="none" rotWithShape="1">
              <a:gsLst>
                <a:gs pos="0">
                  <a:srgbClr val="547992">
                    <a:shade val="30000"/>
                    <a:satMod val="115000"/>
                  </a:srgbClr>
                </a:gs>
                <a:gs pos="50000">
                  <a:srgbClr val="547992">
                    <a:shade val="67500"/>
                    <a:satMod val="115000"/>
                  </a:srgbClr>
                </a:gs>
                <a:gs pos="100000">
                  <a:srgbClr val="547992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8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" name="Group 45"/>
          <p:cNvGrpSpPr>
            <a:grpSpLocks/>
          </p:cNvGrpSpPr>
          <p:nvPr/>
        </p:nvGrpSpPr>
        <p:grpSpPr bwMode="auto">
          <a:xfrm>
            <a:off x="1403648" y="1131590"/>
            <a:ext cx="2703513" cy="3103959"/>
            <a:chOff x="3285" y="1117"/>
            <a:chExt cx="1703" cy="26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AutoShape 44"/>
            <p:cNvSpPr>
              <a:spLocks noChangeArrowheads="1"/>
            </p:cNvSpPr>
            <p:nvPr/>
          </p:nvSpPr>
          <p:spPr bwMode="auto">
            <a:xfrm>
              <a:off x="3285" y="1117"/>
              <a:ext cx="1700" cy="2607"/>
            </a:xfrm>
            <a:prstGeom prst="roundRect">
              <a:avLst>
                <a:gd name="adj" fmla="val 566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altLang="de-DE" sz="8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Auf der gleichen Seite des Rechtecks liegende Ecken abrunden 21"/>
            <p:cNvSpPr/>
            <p:nvPr/>
          </p:nvSpPr>
          <p:spPr bwMode="auto">
            <a:xfrm>
              <a:off x="3288" y="1117"/>
              <a:ext cx="1700" cy="363"/>
            </a:xfrm>
            <a:prstGeom prst="round2SameRect">
              <a:avLst>
                <a:gd name="adj1" fmla="val 27690"/>
                <a:gd name="adj2" fmla="val 0"/>
              </a:avLst>
            </a:prstGeom>
            <a:gradFill flip="none" rotWithShape="1">
              <a:gsLst>
                <a:gs pos="0">
                  <a:srgbClr val="547992">
                    <a:shade val="30000"/>
                    <a:satMod val="115000"/>
                  </a:srgbClr>
                </a:gs>
                <a:gs pos="50000">
                  <a:srgbClr val="547992">
                    <a:shade val="67500"/>
                    <a:satMod val="115000"/>
                  </a:srgbClr>
                </a:gs>
                <a:gs pos="100000">
                  <a:srgbClr val="547992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8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" name="Rechteck 16"/>
          <p:cNvSpPr>
            <a:spLocks noChangeArrowheads="1"/>
          </p:cNvSpPr>
          <p:nvPr/>
        </p:nvSpPr>
        <p:spPr bwMode="auto">
          <a:xfrm>
            <a:off x="1604963" y="1708150"/>
            <a:ext cx="2303462" cy="23764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z="1000"/>
          </a:p>
        </p:txBody>
      </p:sp>
      <p:sp>
        <p:nvSpPr>
          <p:cNvPr id="15" name="Rechteck 17"/>
          <p:cNvSpPr>
            <a:spLocks noChangeArrowheads="1"/>
          </p:cNvSpPr>
          <p:nvPr/>
        </p:nvSpPr>
        <p:spPr bwMode="auto">
          <a:xfrm>
            <a:off x="5129213" y="1722438"/>
            <a:ext cx="2305050" cy="2376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z="100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528" y="123478"/>
            <a:ext cx="7372673" cy="374400"/>
          </a:xfrm>
        </p:spPr>
        <p:txBody>
          <a:bodyPr/>
          <a:lstStyle>
            <a:lvl1pPr>
              <a:defRPr sz="1800" cap="all" baseline="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1408411" y="1131590"/>
            <a:ext cx="2693987" cy="432197"/>
          </a:xfrm>
        </p:spPr>
        <p:txBody>
          <a:bodyPr anchor="ctr"/>
          <a:lstStyle>
            <a:lvl1pPr marL="0" indent="0" algn="ctr">
              <a:buNone/>
              <a:defRPr sz="12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932040" y="1131441"/>
            <a:ext cx="2693987" cy="432197"/>
          </a:xfrm>
        </p:spPr>
        <p:txBody>
          <a:bodyPr anchor="ctr"/>
          <a:lstStyle>
            <a:lvl1pPr marL="0" indent="0" algn="ctr">
              <a:buNone/>
              <a:defRPr sz="12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Inhaltsplatzhalter 17"/>
          <p:cNvSpPr>
            <a:spLocks noGrp="1"/>
          </p:cNvSpPr>
          <p:nvPr>
            <p:ph sz="quarter" idx="14"/>
          </p:nvPr>
        </p:nvSpPr>
        <p:spPr>
          <a:xfrm>
            <a:off x="1619672" y="1722904"/>
            <a:ext cx="2304628" cy="237648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Inhaltsplatzhalter 17"/>
          <p:cNvSpPr>
            <a:spLocks noGrp="1"/>
          </p:cNvSpPr>
          <p:nvPr>
            <p:ph sz="quarter" idx="15"/>
          </p:nvPr>
        </p:nvSpPr>
        <p:spPr>
          <a:xfrm>
            <a:off x="5132824" y="1707654"/>
            <a:ext cx="2304628" cy="237648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5"/>
          <p:cNvSpPr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B8FD9-60FC-4830-A664-91FDF365C2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21" name="Rectangle 17"/>
          <p:cNvSpPr>
            <a:spLocks noGrp="1" noChangeArrowheads="1"/>
          </p:cNvSpPr>
          <p:nvPr>
            <p:ph type="ftr" sz="quarter" idx="17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pt-BR"/>
              <a:t>C O N F I D E N T I A L</a:t>
            </a:r>
            <a:endParaRPr lang="en-GB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7812360" y="51470"/>
            <a:ext cx="1331640" cy="432048"/>
            <a:chOff x="7812360" y="51470"/>
            <a:chExt cx="1331640" cy="432048"/>
          </a:xfrm>
        </p:grpSpPr>
        <p:sp>
          <p:nvSpPr>
            <p:cNvPr id="23" name="Rectangle 22"/>
            <p:cNvSpPr/>
            <p:nvPr userDrawn="1"/>
          </p:nvSpPr>
          <p:spPr bwMode="auto">
            <a:xfrm>
              <a:off x="7812360" y="51470"/>
              <a:ext cx="1331640" cy="4320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368" y="267494"/>
              <a:ext cx="1188794" cy="2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3482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Hintergrund,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/>
          <p:cNvSpPr>
            <a:spLocks noGrp="1"/>
          </p:cNvSpPr>
          <p:nvPr>
            <p:ph type="ftr" sz="quarter" idx="13"/>
          </p:nvPr>
        </p:nvSpPr>
        <p:spPr>
          <a:xfrm>
            <a:off x="0" y="4948238"/>
            <a:ext cx="9180512" cy="195262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C O N F I D E N T I A L</a:t>
            </a:r>
            <a:endParaRPr lang="en-GB" dirty="0"/>
          </a:p>
        </p:txBody>
      </p:sp>
      <p:sp>
        <p:nvSpPr>
          <p:cNvPr id="4" name="Rechteck 3"/>
          <p:cNvSpPr/>
          <p:nvPr/>
        </p:nvSpPr>
        <p:spPr bwMode="auto">
          <a:xfrm>
            <a:off x="0" y="635000"/>
            <a:ext cx="9144000" cy="43132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CH" sz="1000">
              <a:cs typeface="Arial" pitchFamily="34" charset="0"/>
            </a:endParaRPr>
          </a:p>
        </p:txBody>
      </p:sp>
      <p:sp>
        <p:nvSpPr>
          <p:cNvPr id="5" name="Abgerundetes Rechteck 11"/>
          <p:cNvSpPr>
            <a:spLocks noChangeArrowheads="1"/>
          </p:cNvSpPr>
          <p:nvPr/>
        </p:nvSpPr>
        <p:spPr bwMode="auto">
          <a:xfrm>
            <a:off x="323850" y="843558"/>
            <a:ext cx="8496300" cy="3888432"/>
          </a:xfrm>
          <a:prstGeom prst="roundRect">
            <a:avLst>
              <a:gd name="adj" fmla="val 2048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z="1000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800600" y="4948238"/>
            <a:ext cx="23622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7910" tIns="38955" rIns="77910" bIns="38955"/>
          <a:lstStyle/>
          <a:p>
            <a:pPr algn="r" eaLnBrk="0" hangingPunct="0"/>
            <a:r>
              <a:rPr lang="de-DE" altLang="de-DE" sz="700">
                <a:solidFill>
                  <a:schemeClr val="tx2"/>
                </a:solidFill>
                <a:latin typeface="Verdana" pitchFamily="34" charset="0"/>
              </a:rPr>
              <a:t>© MST company</a:t>
            </a: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7162800" y="4948238"/>
            <a:ext cx="10668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7910" tIns="38955" rIns="77910" bIns="38955"/>
          <a:lstStyle/>
          <a:p>
            <a:pPr algn="r" eaLnBrk="0" hangingPunct="0"/>
            <a:fld id="{C1518800-9CAA-4BA4-8264-E6CBC92C6CC1}" type="datetime1">
              <a:rPr lang="de-DE" altLang="de-DE" sz="700">
                <a:solidFill>
                  <a:schemeClr val="tx2"/>
                </a:solidFill>
                <a:latin typeface="Verdana" pitchFamily="34" charset="0"/>
              </a:rPr>
              <a:pPr algn="r" eaLnBrk="0" hangingPunct="0"/>
              <a:t>06.06.2023</a:t>
            </a:fld>
            <a:endParaRPr lang="de-DE" altLang="de-DE" sz="70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9" name="Titel 6"/>
          <p:cNvSpPr>
            <a:spLocks noGrp="1"/>
          </p:cNvSpPr>
          <p:nvPr>
            <p:ph type="title"/>
          </p:nvPr>
        </p:nvSpPr>
        <p:spPr>
          <a:xfrm>
            <a:off x="323528" y="123478"/>
            <a:ext cx="7372673" cy="374400"/>
          </a:xfrm>
        </p:spPr>
        <p:txBody>
          <a:bodyPr/>
          <a:lstStyle>
            <a:lvl1pPr>
              <a:defRPr sz="1800" cap="all" baseline="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395536" y="915988"/>
            <a:ext cx="8424936" cy="36719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0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FF110-8A3D-4642-8A73-C87E21CC780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2360" y="51470"/>
            <a:ext cx="1331640" cy="432048"/>
            <a:chOff x="7812360" y="51470"/>
            <a:chExt cx="1331640" cy="432048"/>
          </a:xfrm>
        </p:grpSpPr>
        <p:sp>
          <p:nvSpPr>
            <p:cNvPr id="13" name="Rectangle 12"/>
            <p:cNvSpPr/>
            <p:nvPr userDrawn="1"/>
          </p:nvSpPr>
          <p:spPr bwMode="auto">
            <a:xfrm>
              <a:off x="7812360" y="51470"/>
              <a:ext cx="1331640" cy="4320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368" y="267494"/>
              <a:ext cx="1188794" cy="2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92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Hintergrund und Bil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ußzeilenplatzhalter 3"/>
          <p:cNvSpPr>
            <a:spLocks noGrp="1"/>
          </p:cNvSpPr>
          <p:nvPr>
            <p:ph type="ftr" sz="quarter" idx="17"/>
          </p:nvPr>
        </p:nvSpPr>
        <p:spPr>
          <a:xfrm>
            <a:off x="0" y="4948238"/>
            <a:ext cx="9144000" cy="195262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C O N F I D E N T I A L</a:t>
            </a:r>
            <a:endParaRPr lang="en-GB"/>
          </a:p>
        </p:txBody>
      </p:sp>
      <p:sp>
        <p:nvSpPr>
          <p:cNvPr id="11" name="Rechteck 10"/>
          <p:cNvSpPr/>
          <p:nvPr/>
        </p:nvSpPr>
        <p:spPr bwMode="auto">
          <a:xfrm>
            <a:off x="0" y="635000"/>
            <a:ext cx="9144000" cy="43132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CH" sz="1000">
              <a:cs typeface="Arial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323850" y="900113"/>
            <a:ext cx="4679950" cy="3598862"/>
          </a:xfrm>
          <a:prstGeom prst="roundRect">
            <a:avLst>
              <a:gd name="adj" fmla="val 2484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de-CH" sz="1000">
              <a:cs typeface="Arial" pitchFamily="34" charset="0"/>
            </a:endParaRP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4800600" y="4948238"/>
            <a:ext cx="23622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7910" tIns="38955" rIns="77910" bIns="38955"/>
          <a:lstStyle/>
          <a:p>
            <a:pPr algn="r" eaLnBrk="0" hangingPunct="0"/>
            <a:r>
              <a:rPr lang="de-DE" altLang="de-DE" sz="700">
                <a:solidFill>
                  <a:schemeClr val="tx2"/>
                </a:solidFill>
                <a:latin typeface="Verdana" pitchFamily="34" charset="0"/>
              </a:rPr>
              <a:t>© MST company</a:t>
            </a: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7162800" y="4948238"/>
            <a:ext cx="10668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7910" tIns="38955" rIns="77910" bIns="38955"/>
          <a:lstStyle/>
          <a:p>
            <a:pPr algn="r" eaLnBrk="0" hangingPunct="0"/>
            <a:fld id="{C4397D9B-D645-4EB9-8DBF-EA87D42610EC}" type="datetime1">
              <a:rPr lang="de-DE" altLang="de-DE" sz="700">
                <a:solidFill>
                  <a:schemeClr val="tx2"/>
                </a:solidFill>
                <a:latin typeface="Verdana" pitchFamily="34" charset="0"/>
              </a:rPr>
              <a:pPr algn="r" eaLnBrk="0" hangingPunct="0"/>
              <a:t>06.06.2023</a:t>
            </a:fld>
            <a:endParaRPr lang="de-DE" altLang="de-DE" sz="70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5"/>
          </p:nvPr>
        </p:nvSpPr>
        <p:spPr>
          <a:xfrm>
            <a:off x="323850" y="900113"/>
            <a:ext cx="4679950" cy="3598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5508104" y="1011430"/>
            <a:ext cx="2952328" cy="1080120"/>
          </a:xfrm>
          <a:prstGeom prst="roundRect">
            <a:avLst>
              <a:gd name="adj" fmla="val 553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1200" baseline="0"/>
            </a:lvl1pPr>
          </a:lstStyle>
          <a:p>
            <a:pPr lvl="0"/>
            <a:r>
              <a:rPr lang="en-US" noProof="0"/>
              <a:t>Click icon to add picture</a:t>
            </a:r>
            <a:endParaRPr lang="de-CH" noProof="0" dirty="0"/>
          </a:p>
        </p:txBody>
      </p:sp>
      <p:sp>
        <p:nvSpPr>
          <p:cNvPr id="9" name="Titel 6"/>
          <p:cNvSpPr>
            <a:spLocks noGrp="1"/>
          </p:cNvSpPr>
          <p:nvPr>
            <p:ph type="title"/>
          </p:nvPr>
        </p:nvSpPr>
        <p:spPr>
          <a:xfrm>
            <a:off x="323528" y="123478"/>
            <a:ext cx="7372673" cy="374400"/>
          </a:xfrm>
        </p:spPr>
        <p:txBody>
          <a:bodyPr/>
          <a:lstStyle>
            <a:lvl1pPr>
              <a:defRPr sz="1800" cap="all" baseline="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3"/>
          </p:nvPr>
        </p:nvSpPr>
        <p:spPr>
          <a:xfrm>
            <a:off x="5508104" y="2163557"/>
            <a:ext cx="2952328" cy="1080120"/>
          </a:xfrm>
          <a:prstGeom prst="roundRect">
            <a:avLst>
              <a:gd name="adj" fmla="val 6236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de-CH" sz="1200" baseline="0" dirty="0"/>
            </a:lvl1pPr>
          </a:lstStyle>
          <a:p>
            <a:pPr lvl="0"/>
            <a:r>
              <a:rPr lang="en-US" noProof="0"/>
              <a:t>Click icon to add picture</a:t>
            </a:r>
            <a:endParaRPr lang="de-CH" noProof="0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4"/>
          </p:nvPr>
        </p:nvSpPr>
        <p:spPr>
          <a:xfrm>
            <a:off x="5508104" y="3337550"/>
            <a:ext cx="2952328" cy="1080120"/>
          </a:xfrm>
          <a:prstGeom prst="roundRect">
            <a:avLst>
              <a:gd name="adj" fmla="val 6236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de-CH" sz="1200" baseline="0" dirty="0"/>
            </a:lvl1pPr>
          </a:lstStyle>
          <a:p>
            <a:pPr lvl="0"/>
            <a:r>
              <a:rPr lang="en-US" noProof="0"/>
              <a:t>Click icon to add picture</a:t>
            </a:r>
            <a:endParaRPr lang="de-CH" noProof="0" dirty="0"/>
          </a:p>
        </p:txBody>
      </p:sp>
      <p:sp>
        <p:nvSpPr>
          <p:cNvPr id="30" name="Inhaltsplatzhalter 29"/>
          <p:cNvSpPr>
            <a:spLocks noGrp="1"/>
          </p:cNvSpPr>
          <p:nvPr>
            <p:ph sz="quarter" idx="16"/>
          </p:nvPr>
        </p:nvSpPr>
        <p:spPr>
          <a:xfrm>
            <a:off x="323850" y="922853"/>
            <a:ext cx="4679950" cy="3576877"/>
          </a:xfrm>
          <a:prstGeom prst="roundRect">
            <a:avLst>
              <a:gd name="adj" fmla="val 1968"/>
            </a:avLst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7" name="Foliennummernplatzhalt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C4F4CAD-DF06-47DE-AF01-670C563B84B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812360" y="51470"/>
            <a:ext cx="1331640" cy="432048"/>
            <a:chOff x="7812360" y="51470"/>
            <a:chExt cx="1331640" cy="432048"/>
          </a:xfrm>
        </p:grpSpPr>
        <p:sp>
          <p:nvSpPr>
            <p:cNvPr id="19" name="Rectangle 18"/>
            <p:cNvSpPr/>
            <p:nvPr userDrawn="1"/>
          </p:nvSpPr>
          <p:spPr bwMode="auto">
            <a:xfrm>
              <a:off x="7812360" y="51470"/>
              <a:ext cx="1331640" cy="4320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368" y="267494"/>
              <a:ext cx="1188794" cy="2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137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asten mit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ußzeilenplatzhalter 3"/>
          <p:cNvSpPr>
            <a:spLocks noGrp="1"/>
          </p:cNvSpPr>
          <p:nvPr>
            <p:ph type="ftr" sz="quarter" idx="15"/>
          </p:nvPr>
        </p:nvSpPr>
        <p:spPr>
          <a:xfrm>
            <a:off x="0" y="4948238"/>
            <a:ext cx="9115425" cy="195262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C O N F I D E N T I A L</a:t>
            </a:r>
            <a:endParaRPr lang="en-GB"/>
          </a:p>
        </p:txBody>
      </p:sp>
      <p:sp>
        <p:nvSpPr>
          <p:cNvPr id="6" name="Rechteck 5"/>
          <p:cNvSpPr/>
          <p:nvPr/>
        </p:nvSpPr>
        <p:spPr bwMode="auto">
          <a:xfrm>
            <a:off x="0" y="635000"/>
            <a:ext cx="9144000" cy="43132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CH" sz="1000">
              <a:cs typeface="Arial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323850" y="915988"/>
            <a:ext cx="2519363" cy="3743325"/>
          </a:xfrm>
          <a:prstGeom prst="roundRect">
            <a:avLst>
              <a:gd name="adj" fmla="val 3439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de-CH" sz="1000" dirty="0">
              <a:cs typeface="Arial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3230563" y="915988"/>
            <a:ext cx="2519362" cy="3743325"/>
          </a:xfrm>
          <a:prstGeom prst="roundRect">
            <a:avLst>
              <a:gd name="adj" fmla="val 3439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de-CH" sz="1000" dirty="0">
              <a:cs typeface="Arial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6156325" y="915988"/>
            <a:ext cx="2519363" cy="3743325"/>
          </a:xfrm>
          <a:prstGeom prst="roundRect">
            <a:avLst>
              <a:gd name="adj" fmla="val 3439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de-CH" sz="1000" dirty="0">
              <a:cs typeface="Arial" pitchFamily="34" charset="0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4800600" y="4948238"/>
            <a:ext cx="23622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7910" tIns="38955" rIns="77910" bIns="38955"/>
          <a:lstStyle/>
          <a:p>
            <a:pPr algn="r" eaLnBrk="0" hangingPunct="0"/>
            <a:r>
              <a:rPr lang="de-DE" altLang="de-DE" sz="700">
                <a:solidFill>
                  <a:schemeClr val="tx2"/>
                </a:solidFill>
                <a:latin typeface="Verdana" pitchFamily="34" charset="0"/>
              </a:rPr>
              <a:t>© MST company</a:t>
            </a: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7162800" y="4948238"/>
            <a:ext cx="10668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7910" tIns="38955" rIns="77910" bIns="38955"/>
          <a:lstStyle/>
          <a:p>
            <a:pPr algn="r" eaLnBrk="0" hangingPunct="0"/>
            <a:fld id="{DF7BB58F-AAFB-4570-A0CE-C8A13650D9EC}" type="datetime1">
              <a:rPr lang="de-DE" altLang="de-DE" sz="700">
                <a:solidFill>
                  <a:schemeClr val="tx2"/>
                </a:solidFill>
                <a:latin typeface="Verdana" pitchFamily="34" charset="0"/>
              </a:rPr>
              <a:pPr algn="r" eaLnBrk="0" hangingPunct="0"/>
              <a:t>06.06.2023</a:t>
            </a:fld>
            <a:endParaRPr lang="de-DE" altLang="de-DE" sz="70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9" name="Titel 6"/>
          <p:cNvSpPr>
            <a:spLocks noGrp="1"/>
          </p:cNvSpPr>
          <p:nvPr>
            <p:ph type="title"/>
          </p:nvPr>
        </p:nvSpPr>
        <p:spPr>
          <a:xfrm>
            <a:off x="323528" y="123478"/>
            <a:ext cx="7372673" cy="374400"/>
          </a:xfrm>
        </p:spPr>
        <p:txBody>
          <a:bodyPr/>
          <a:lstStyle>
            <a:lvl1pPr>
              <a:defRPr sz="1800" cap="all" baseline="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395536" y="915566"/>
            <a:ext cx="2448314" cy="3600450"/>
          </a:xfrm>
        </p:spPr>
        <p:txBody>
          <a:bodyPr/>
          <a:lstStyle>
            <a:lvl1pPr>
              <a:defRPr sz="13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3293904" y="915566"/>
            <a:ext cx="2474560" cy="3600450"/>
          </a:xfrm>
        </p:spPr>
        <p:txBody>
          <a:bodyPr/>
          <a:lstStyle>
            <a:lvl1pPr>
              <a:defRPr sz="13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6228184" y="915566"/>
            <a:ext cx="2447992" cy="3600450"/>
          </a:xfrm>
        </p:spPr>
        <p:txBody>
          <a:bodyPr/>
          <a:lstStyle>
            <a:lvl1pPr>
              <a:defRPr sz="13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4D86ACD-D0E3-41F6-8532-97CC07AB952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812360" y="51470"/>
            <a:ext cx="1331640" cy="432048"/>
            <a:chOff x="7812360" y="51470"/>
            <a:chExt cx="1331640" cy="432048"/>
          </a:xfrm>
        </p:grpSpPr>
        <p:sp>
          <p:nvSpPr>
            <p:cNvPr id="19" name="Rectangle 18"/>
            <p:cNvSpPr/>
            <p:nvPr userDrawn="1"/>
          </p:nvSpPr>
          <p:spPr bwMode="auto">
            <a:xfrm>
              <a:off x="7812360" y="51470"/>
              <a:ext cx="1331640" cy="4320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368" y="267494"/>
              <a:ext cx="1188794" cy="2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1707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mit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" y="4948238"/>
            <a:ext cx="9144000" cy="195262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C O N F I D E N T I A L</a:t>
            </a:r>
            <a:endParaRPr lang="en-GB"/>
          </a:p>
        </p:txBody>
      </p:sp>
      <p:sp>
        <p:nvSpPr>
          <p:cNvPr id="3" name="Rechteck 2"/>
          <p:cNvSpPr/>
          <p:nvPr/>
        </p:nvSpPr>
        <p:spPr bwMode="auto">
          <a:xfrm>
            <a:off x="0" y="635000"/>
            <a:ext cx="9144000" cy="43132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CH" sz="1000">
              <a:cs typeface="Arial" pitchFamily="34" charset="0"/>
            </a:endParaRPr>
          </a:p>
        </p:txBody>
      </p:sp>
      <p:sp>
        <p:nvSpPr>
          <p:cNvPr id="4" name="AutoShape 154"/>
          <p:cNvSpPr>
            <a:spLocks noChangeArrowheads="1"/>
          </p:cNvSpPr>
          <p:nvPr/>
        </p:nvSpPr>
        <p:spPr bwMode="auto">
          <a:xfrm>
            <a:off x="1601788" y="1146175"/>
            <a:ext cx="5922962" cy="3222625"/>
          </a:xfrm>
          <a:prstGeom prst="roundRect">
            <a:avLst>
              <a:gd name="adj" fmla="val 310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0000" tIns="46800" rIns="90000" bIns="46800"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Auf der gleichen Seite des Rechtecks liegende Ecken abrunden 4"/>
          <p:cNvSpPr/>
          <p:nvPr/>
        </p:nvSpPr>
        <p:spPr bwMode="auto">
          <a:xfrm rot="16200000">
            <a:off x="730250" y="1989138"/>
            <a:ext cx="3240087" cy="1525588"/>
          </a:xfrm>
          <a:prstGeom prst="round2SameRect">
            <a:avLst>
              <a:gd name="adj1" fmla="val 8869"/>
              <a:gd name="adj2" fmla="val 0"/>
            </a:avLst>
          </a:prstGeom>
          <a:gradFill flip="none" rotWithShape="1">
            <a:gsLst>
              <a:gs pos="0">
                <a:srgbClr val="547992">
                  <a:shade val="30000"/>
                  <a:satMod val="115000"/>
                </a:srgbClr>
              </a:gs>
              <a:gs pos="50000">
                <a:srgbClr val="547992">
                  <a:shade val="67500"/>
                  <a:satMod val="115000"/>
                </a:srgbClr>
              </a:gs>
              <a:gs pos="100000">
                <a:srgbClr val="547992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0" tIns="45715" rIns="91430" bIns="45715"/>
          <a:lstStyle/>
          <a:p>
            <a:pPr defTabSz="914296">
              <a:defRPr/>
            </a:pPr>
            <a:endParaRPr lang="en-US" sz="1000" dirty="0">
              <a:cs typeface="Arial" pitchFamily="34" charset="0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264404"/>
              </p:ext>
            </p:extLst>
          </p:nvPr>
        </p:nvGraphicFramePr>
        <p:xfrm>
          <a:off x="1619672" y="1131590"/>
          <a:ext cx="5837237" cy="3200400"/>
        </p:xfrm>
        <a:graphic>
          <a:graphicData uri="http://schemas.openxmlformats.org/drawingml/2006/table">
            <a:tbl>
              <a:tblPr/>
              <a:tblGrid>
                <a:gridCol w="1521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5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64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de-DE" sz="9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91420" marR="91420" marT="34282" marB="3428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de-DE" sz="9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91420" marR="91420" marT="34282" marB="3428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64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de-DE" sz="9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91420" marR="91420" marT="34282" marB="3428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de-DE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91420" marR="91420" marT="34282" marB="3428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364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de-DE" sz="9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91420" marR="91420" marT="34282" marB="34282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de-DE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91420" marR="91420" marT="34282" marB="34282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364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de-DE" sz="9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91420" marR="91420" marT="34282" marB="3428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de-DE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91420" marR="91420" marT="34282" marB="3428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364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de-DE" sz="9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91420" marR="91420" marT="34282" marB="3428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de-DE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91420" marR="91420" marT="34282" marB="3428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64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de-DE" sz="9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91420" marR="91420" marT="34282" marB="3428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de-DE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91420" marR="91420" marT="34282" marB="3428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83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de-DE" sz="9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91420" marR="91420" marT="34282" marB="3428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de-DE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91420" marR="91420" marT="34282" marB="3428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38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de-DE" sz="9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91420" marR="91420" marT="34282" marB="3428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de-DE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91420" marR="91420" marT="34282" marB="3428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4800600" y="4948238"/>
            <a:ext cx="23622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7910" tIns="38955" rIns="77910" bIns="38955"/>
          <a:lstStyle/>
          <a:p>
            <a:pPr algn="r" eaLnBrk="0" hangingPunct="0"/>
            <a:r>
              <a:rPr lang="de-DE" altLang="de-DE" sz="700">
                <a:solidFill>
                  <a:schemeClr val="tx2"/>
                </a:solidFill>
                <a:latin typeface="Verdana" pitchFamily="34" charset="0"/>
              </a:rPr>
              <a:t>© MST company</a:t>
            </a: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7162800" y="4948238"/>
            <a:ext cx="10668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7910" tIns="38955" rIns="77910" bIns="38955"/>
          <a:lstStyle/>
          <a:p>
            <a:pPr algn="r" eaLnBrk="0" hangingPunct="0"/>
            <a:fld id="{70C13C26-C672-43F4-A773-914E5C4DB1EB}" type="datetime1">
              <a:rPr lang="de-DE" altLang="de-DE" sz="700">
                <a:solidFill>
                  <a:schemeClr val="tx2"/>
                </a:solidFill>
                <a:latin typeface="Verdana" pitchFamily="34" charset="0"/>
              </a:rPr>
              <a:pPr algn="r" eaLnBrk="0" hangingPunct="0"/>
              <a:t>06.06.2023</a:t>
            </a:fld>
            <a:endParaRPr lang="de-DE" altLang="de-DE" sz="70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323528" y="123478"/>
            <a:ext cx="7372673" cy="374400"/>
          </a:xfrm>
        </p:spPr>
        <p:txBody>
          <a:bodyPr/>
          <a:lstStyle>
            <a:lvl1pPr>
              <a:defRPr sz="1800" cap="all" baseline="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10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5421707-0E6F-4B56-9F04-23EDFBE38F8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2360" y="51470"/>
            <a:ext cx="1331640" cy="432048"/>
            <a:chOff x="7812360" y="51470"/>
            <a:chExt cx="1331640" cy="432048"/>
          </a:xfrm>
        </p:grpSpPr>
        <p:sp>
          <p:nvSpPr>
            <p:cNvPr id="12" name="Rectangle 11"/>
            <p:cNvSpPr/>
            <p:nvPr userDrawn="1"/>
          </p:nvSpPr>
          <p:spPr bwMode="auto">
            <a:xfrm>
              <a:off x="7812360" y="51470"/>
              <a:ext cx="1331640" cy="4320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368" y="267494"/>
              <a:ext cx="1188794" cy="2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7368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404A5-7D4B-4F20-BB63-10E12E38F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D604A-CA58-4699-86A4-8556A701590E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59738D-3B60-4CC1-B382-5C305CB5E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65E38-7C80-438F-84E2-8B0067178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F6FE4-CE62-4C2B-9D6D-C2DC2E4E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35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Übergangs-/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2" t="19460" r="10959" b="31163"/>
          <a:stretch/>
        </p:blipFill>
        <p:spPr>
          <a:xfrm>
            <a:off x="35496" y="51469"/>
            <a:ext cx="8981182" cy="4933281"/>
          </a:xfrm>
          <a:prstGeom prst="rect">
            <a:avLst/>
          </a:prstGeom>
        </p:spPr>
      </p:pic>
      <p:sp>
        <p:nvSpPr>
          <p:cNvPr id="6" name="AutoShape 16"/>
          <p:cNvSpPr>
            <a:spLocks noChangeArrowheads="1"/>
          </p:cNvSpPr>
          <p:nvPr/>
        </p:nvSpPr>
        <p:spPr bwMode="auto">
          <a:xfrm>
            <a:off x="4392041" y="1275606"/>
            <a:ext cx="4716463" cy="1123950"/>
          </a:xfrm>
          <a:prstGeom prst="roundRect">
            <a:avLst>
              <a:gd name="adj" fmla="val 11083"/>
            </a:avLst>
          </a:prstGeom>
          <a:gradFill flip="none" rotWithShape="1">
            <a:gsLst>
              <a:gs pos="0">
                <a:srgbClr val="1D315A"/>
              </a:gs>
              <a:gs pos="100000">
                <a:srgbClr val="547992"/>
              </a:gs>
            </a:gsLst>
            <a:lin ang="0" scaled="1"/>
            <a:tileRect/>
          </a:gradFill>
          <a:ln>
            <a:noFill/>
          </a:ln>
        </p:spPr>
        <p:txBody>
          <a:bodyPr wrap="none" lIns="77910" tIns="38955" rIns="77910" bIns="38955" anchor="ctr"/>
          <a:lstStyle/>
          <a:p>
            <a:pPr lvl="0"/>
            <a:endParaRPr lang="de-DE" altLang="de-DE"/>
          </a:p>
        </p:txBody>
      </p:sp>
      <p:pic>
        <p:nvPicPr>
          <p:cNvPr id="12" name="Picture 1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" y="-249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4264025"/>
            <a:ext cx="14208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4646464" y="1406489"/>
            <a:ext cx="4174009" cy="647452"/>
          </a:xfrm>
        </p:spPr>
        <p:txBody>
          <a:bodyPr anchor="t"/>
          <a:lstStyle>
            <a:lvl1pPr>
              <a:defRPr sz="1800" cap="all" baseline="0"/>
            </a:lvl1pPr>
          </a:lstStyle>
          <a:p>
            <a:r>
              <a:rPr lang="de-DE" dirty="0"/>
              <a:t>Titelformat durch Klicken bearbeiten</a:t>
            </a:r>
            <a:endParaRPr lang="de-CH" dirty="0"/>
          </a:p>
        </p:txBody>
      </p:sp>
      <p:sp>
        <p:nvSpPr>
          <p:cNvPr id="11" name="Textplatzhalter 18"/>
          <p:cNvSpPr>
            <a:spLocks noGrp="1"/>
          </p:cNvSpPr>
          <p:nvPr>
            <p:ph type="body" sz="quarter" idx="10"/>
          </p:nvPr>
        </p:nvSpPr>
        <p:spPr>
          <a:xfrm>
            <a:off x="4643438" y="2054188"/>
            <a:ext cx="4176712" cy="295275"/>
          </a:xfrm>
        </p:spPr>
        <p:txBody>
          <a:bodyPr/>
          <a:lstStyle>
            <a:lvl1pPr marL="0" indent="0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7494"/>
            <a:ext cx="1835696" cy="33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3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Übergangs-/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96" y="53340"/>
            <a:ext cx="9073008" cy="5021580"/>
          </a:xfrm>
          <a:prstGeom prst="rect">
            <a:avLst/>
          </a:prstGeom>
        </p:spPr>
      </p:pic>
      <p:sp>
        <p:nvSpPr>
          <p:cNvPr id="6" name="AutoShape 16"/>
          <p:cNvSpPr>
            <a:spLocks noChangeArrowheads="1"/>
          </p:cNvSpPr>
          <p:nvPr/>
        </p:nvSpPr>
        <p:spPr bwMode="auto">
          <a:xfrm>
            <a:off x="4392041" y="1275606"/>
            <a:ext cx="4716463" cy="1123950"/>
          </a:xfrm>
          <a:prstGeom prst="roundRect">
            <a:avLst>
              <a:gd name="adj" fmla="val 11083"/>
            </a:avLst>
          </a:prstGeom>
          <a:gradFill flip="none" rotWithShape="1">
            <a:gsLst>
              <a:gs pos="0">
                <a:srgbClr val="1D315A"/>
              </a:gs>
              <a:gs pos="100000">
                <a:srgbClr val="547992"/>
              </a:gs>
            </a:gsLst>
            <a:lin ang="0" scaled="1"/>
            <a:tileRect/>
          </a:gradFill>
          <a:ln>
            <a:noFill/>
          </a:ln>
        </p:spPr>
        <p:txBody>
          <a:bodyPr wrap="none" lIns="77910" tIns="38955" rIns="77910" bIns="38955" anchor="ctr"/>
          <a:lstStyle/>
          <a:p>
            <a:pPr lvl="0"/>
            <a:endParaRPr lang="de-DE" altLang="de-DE"/>
          </a:p>
        </p:txBody>
      </p:sp>
      <p:pic>
        <p:nvPicPr>
          <p:cNvPr id="13" name="Picture 1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" y="-8506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4264025"/>
            <a:ext cx="14208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4646464" y="1412752"/>
            <a:ext cx="4174009" cy="647452"/>
          </a:xfrm>
        </p:spPr>
        <p:txBody>
          <a:bodyPr anchor="t"/>
          <a:lstStyle>
            <a:lvl1pPr>
              <a:defRPr sz="1800" cap="all" baseline="0"/>
            </a:lvl1pPr>
          </a:lstStyle>
          <a:p>
            <a:r>
              <a:rPr lang="de-DE" dirty="0"/>
              <a:t>Titelformat durch Klicken bearbeiten</a:t>
            </a:r>
            <a:endParaRPr lang="de-CH" dirty="0"/>
          </a:p>
        </p:txBody>
      </p:sp>
      <p:sp>
        <p:nvSpPr>
          <p:cNvPr id="11" name="Textplatzhalter 18"/>
          <p:cNvSpPr>
            <a:spLocks noGrp="1"/>
          </p:cNvSpPr>
          <p:nvPr>
            <p:ph type="body" sz="quarter" idx="10"/>
          </p:nvPr>
        </p:nvSpPr>
        <p:spPr>
          <a:xfrm>
            <a:off x="4643438" y="2060451"/>
            <a:ext cx="4176712" cy="295275"/>
          </a:xfrm>
        </p:spPr>
        <p:txBody>
          <a:bodyPr/>
          <a:lstStyle>
            <a:lvl1pPr marL="0" indent="0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7494"/>
            <a:ext cx="1835696" cy="33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Übergangs-/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41" t="14498" r="5434" b="36230"/>
          <a:stretch/>
        </p:blipFill>
        <p:spPr>
          <a:xfrm>
            <a:off x="115747" y="123478"/>
            <a:ext cx="8920750" cy="4896544"/>
          </a:xfrm>
          <a:prstGeom prst="rect">
            <a:avLst/>
          </a:prstGeom>
        </p:spPr>
      </p:pic>
      <p:sp>
        <p:nvSpPr>
          <p:cNvPr id="6" name="AutoShape 16"/>
          <p:cNvSpPr>
            <a:spLocks noChangeArrowheads="1"/>
          </p:cNvSpPr>
          <p:nvPr/>
        </p:nvSpPr>
        <p:spPr bwMode="auto">
          <a:xfrm>
            <a:off x="4392041" y="1275606"/>
            <a:ext cx="4716463" cy="1123950"/>
          </a:xfrm>
          <a:prstGeom prst="roundRect">
            <a:avLst>
              <a:gd name="adj" fmla="val 11083"/>
            </a:avLst>
          </a:prstGeom>
          <a:gradFill flip="none" rotWithShape="1">
            <a:gsLst>
              <a:gs pos="0">
                <a:srgbClr val="1D315A"/>
              </a:gs>
              <a:gs pos="100000">
                <a:srgbClr val="547992"/>
              </a:gs>
            </a:gsLst>
            <a:lin ang="0" scaled="1"/>
            <a:tileRect/>
          </a:gradFill>
          <a:ln>
            <a:noFill/>
          </a:ln>
        </p:spPr>
        <p:txBody>
          <a:bodyPr wrap="none" lIns="77910" tIns="38955" rIns="77910" bIns="38955" anchor="ctr"/>
          <a:lstStyle/>
          <a:p>
            <a:pPr lvl="0"/>
            <a:endParaRPr lang="de-DE" altLang="de-DE"/>
          </a:p>
        </p:txBody>
      </p:sp>
      <p:pic>
        <p:nvPicPr>
          <p:cNvPr id="13" name="Picture 1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" y="8506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4264025"/>
            <a:ext cx="14208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4646464" y="1419622"/>
            <a:ext cx="4174009" cy="647452"/>
          </a:xfrm>
        </p:spPr>
        <p:txBody>
          <a:bodyPr anchor="t"/>
          <a:lstStyle>
            <a:lvl1pPr>
              <a:defRPr sz="1800" cap="all" baseline="0"/>
            </a:lvl1pPr>
          </a:lstStyle>
          <a:p>
            <a:r>
              <a:rPr lang="de-DE" dirty="0"/>
              <a:t>Titelformat durch Klicken bearbeiten</a:t>
            </a:r>
            <a:endParaRPr lang="de-CH" dirty="0"/>
          </a:p>
        </p:txBody>
      </p:sp>
      <p:sp>
        <p:nvSpPr>
          <p:cNvPr id="11" name="Textplatzhalter 18"/>
          <p:cNvSpPr>
            <a:spLocks noGrp="1"/>
          </p:cNvSpPr>
          <p:nvPr>
            <p:ph type="body" sz="quarter" idx="10"/>
          </p:nvPr>
        </p:nvSpPr>
        <p:spPr>
          <a:xfrm>
            <a:off x="4643438" y="2067321"/>
            <a:ext cx="4176712" cy="295275"/>
          </a:xfrm>
        </p:spPr>
        <p:txBody>
          <a:bodyPr/>
          <a:lstStyle>
            <a:lvl1pPr marL="0" indent="0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7494"/>
            <a:ext cx="1835696" cy="33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83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Übergangs-/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471" b="7824"/>
          <a:stretch/>
        </p:blipFill>
        <p:spPr>
          <a:xfrm>
            <a:off x="107504" y="99060"/>
            <a:ext cx="8880987" cy="4975860"/>
          </a:xfrm>
          <a:prstGeom prst="rect">
            <a:avLst/>
          </a:prstGeom>
        </p:spPr>
      </p:pic>
      <p:sp>
        <p:nvSpPr>
          <p:cNvPr id="6" name="AutoShape 16"/>
          <p:cNvSpPr>
            <a:spLocks noChangeArrowheads="1"/>
          </p:cNvSpPr>
          <p:nvPr/>
        </p:nvSpPr>
        <p:spPr bwMode="auto">
          <a:xfrm>
            <a:off x="4392041" y="1275606"/>
            <a:ext cx="4716463" cy="1123950"/>
          </a:xfrm>
          <a:prstGeom prst="roundRect">
            <a:avLst>
              <a:gd name="adj" fmla="val 11083"/>
            </a:avLst>
          </a:prstGeom>
          <a:gradFill flip="none" rotWithShape="1">
            <a:gsLst>
              <a:gs pos="0">
                <a:srgbClr val="1D315A"/>
              </a:gs>
              <a:gs pos="100000">
                <a:srgbClr val="547992"/>
              </a:gs>
            </a:gsLst>
            <a:lin ang="0" scaled="1"/>
            <a:tileRect/>
          </a:gradFill>
          <a:ln>
            <a:noFill/>
          </a:ln>
        </p:spPr>
        <p:txBody>
          <a:bodyPr wrap="none" lIns="77910" tIns="38955" rIns="77910" bIns="38955" anchor="ctr"/>
          <a:lstStyle/>
          <a:p>
            <a:pPr lvl="0"/>
            <a:endParaRPr lang="de-DE" altLang="de-DE"/>
          </a:p>
        </p:txBody>
      </p:sp>
      <p:pic>
        <p:nvPicPr>
          <p:cNvPr id="13" name="Picture 1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" y="7938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4264025"/>
            <a:ext cx="14208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el 9"/>
          <p:cNvSpPr>
            <a:spLocks noGrp="1"/>
          </p:cNvSpPr>
          <p:nvPr>
            <p:ph type="title" hasCustomPrompt="1"/>
          </p:nvPr>
        </p:nvSpPr>
        <p:spPr>
          <a:xfrm>
            <a:off x="4646464" y="1419622"/>
            <a:ext cx="4174009" cy="647452"/>
          </a:xfrm>
        </p:spPr>
        <p:txBody>
          <a:bodyPr anchor="t"/>
          <a:lstStyle>
            <a:lvl1pPr>
              <a:defRPr sz="1800" cap="all" baseline="0"/>
            </a:lvl1pPr>
          </a:lstStyle>
          <a:p>
            <a:r>
              <a:rPr lang="de-DE" dirty="0"/>
              <a:t>Titelformat durch Klicken bearbeiten</a:t>
            </a:r>
            <a:endParaRPr lang="de-CH" dirty="0"/>
          </a:p>
        </p:txBody>
      </p:sp>
      <p:sp>
        <p:nvSpPr>
          <p:cNvPr id="12" name="Textplatzhalter 18"/>
          <p:cNvSpPr>
            <a:spLocks noGrp="1"/>
          </p:cNvSpPr>
          <p:nvPr>
            <p:ph type="body" sz="quarter" idx="10"/>
          </p:nvPr>
        </p:nvSpPr>
        <p:spPr>
          <a:xfrm>
            <a:off x="4643438" y="2067321"/>
            <a:ext cx="4176712" cy="295275"/>
          </a:xfrm>
        </p:spPr>
        <p:txBody>
          <a:bodyPr/>
          <a:lstStyle>
            <a:lvl1pPr marL="0" indent="0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7494"/>
            <a:ext cx="1835696" cy="33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73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 noChangeAspect="1"/>
          </p:cNvSpPr>
          <p:nvPr>
            <p:ph idx="1"/>
          </p:nvPr>
        </p:nvSpPr>
        <p:spPr>
          <a:xfrm>
            <a:off x="323528" y="900000"/>
            <a:ext cx="8111961" cy="3759982"/>
          </a:xfrm>
        </p:spPr>
        <p:txBody>
          <a:bodyPr/>
          <a:lstStyle>
            <a:lvl1pPr>
              <a:buClr>
                <a:srgbClr val="547992"/>
              </a:buClr>
              <a:buSzPct val="80000"/>
              <a:defRPr sz="1600" b="0" cap="none" baseline="0">
                <a:solidFill>
                  <a:schemeClr val="tx1"/>
                </a:solidFill>
              </a:defRPr>
            </a:lvl1pPr>
            <a:lvl2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2pPr>
            <a:lvl3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3pPr>
            <a:lvl4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4pPr>
            <a:lvl5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BCACEF-5417-446E-805F-E431A6EAFB1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pt-BR"/>
              <a:t>C O N F I D E N T I A 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12360" y="51470"/>
            <a:ext cx="1331640" cy="432048"/>
            <a:chOff x="7812360" y="51470"/>
            <a:chExt cx="1331640" cy="432048"/>
          </a:xfrm>
        </p:grpSpPr>
        <p:sp>
          <p:nvSpPr>
            <p:cNvPr id="9" name="Rectangle 8"/>
            <p:cNvSpPr/>
            <p:nvPr userDrawn="1"/>
          </p:nvSpPr>
          <p:spPr bwMode="auto">
            <a:xfrm>
              <a:off x="7812360" y="51470"/>
              <a:ext cx="1331640" cy="4320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368" y="267494"/>
              <a:ext cx="1188794" cy="2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1415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5B6F13-493A-4274-9021-2A17FE821AB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 O N F I D E N T I A L</a:t>
            </a:r>
            <a:endParaRPr lang="en-GB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7812360" y="51470"/>
            <a:ext cx="1331640" cy="432048"/>
            <a:chOff x="7812360" y="51470"/>
            <a:chExt cx="1331640" cy="432048"/>
          </a:xfrm>
        </p:grpSpPr>
        <p:sp>
          <p:nvSpPr>
            <p:cNvPr id="6" name="Rectangle 5"/>
            <p:cNvSpPr/>
            <p:nvPr userDrawn="1"/>
          </p:nvSpPr>
          <p:spPr bwMode="auto">
            <a:xfrm>
              <a:off x="7812360" y="51470"/>
              <a:ext cx="1331640" cy="4320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368" y="267494"/>
              <a:ext cx="1188794" cy="2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609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Rahmen,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11"/>
          <p:cNvSpPr>
            <a:spLocks noChangeArrowheads="1"/>
          </p:cNvSpPr>
          <p:nvPr userDrawn="1"/>
        </p:nvSpPr>
        <p:spPr bwMode="auto">
          <a:xfrm>
            <a:off x="323850" y="843558"/>
            <a:ext cx="8496300" cy="3888432"/>
          </a:xfrm>
          <a:prstGeom prst="roundRect">
            <a:avLst>
              <a:gd name="adj" fmla="val 20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endParaRPr lang="de-DE" altLang="de-DE" sz="100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528" y="123478"/>
            <a:ext cx="7372673" cy="374400"/>
          </a:xfrm>
        </p:spPr>
        <p:txBody>
          <a:bodyPr/>
          <a:lstStyle>
            <a:lvl1pPr>
              <a:defRPr sz="1800" cap="all" baseline="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BCACEF-5417-446E-805F-E431A6EAFB1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pt-BR"/>
              <a:t>C O N F I D E N T I A L</a:t>
            </a:r>
            <a:endParaRPr lang="en-GB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497624" y="1029502"/>
            <a:ext cx="8135938" cy="352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755576" y="1203598"/>
            <a:ext cx="7704856" cy="316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812360" y="51470"/>
            <a:ext cx="1331640" cy="432048"/>
            <a:chOff x="7812360" y="51470"/>
            <a:chExt cx="1331640" cy="432048"/>
          </a:xfrm>
        </p:grpSpPr>
        <p:sp>
          <p:nvSpPr>
            <p:cNvPr id="12" name="Rectangle 11"/>
            <p:cNvSpPr/>
            <p:nvPr userDrawn="1"/>
          </p:nvSpPr>
          <p:spPr bwMode="auto">
            <a:xfrm>
              <a:off x="7812360" y="51470"/>
              <a:ext cx="1331640" cy="4320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368" y="267494"/>
              <a:ext cx="1188794" cy="2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398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 noChangeAspect="1"/>
          </p:cNvSpPr>
          <p:nvPr>
            <p:ph sz="half" idx="1"/>
          </p:nvPr>
        </p:nvSpPr>
        <p:spPr>
          <a:xfrm>
            <a:off x="323529" y="915566"/>
            <a:ext cx="4032448" cy="3602021"/>
          </a:xfrm>
        </p:spPr>
        <p:txBody>
          <a:bodyPr/>
          <a:lstStyle>
            <a:lvl1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1pPr>
            <a:lvl2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2pPr>
            <a:lvl3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3pPr>
            <a:lvl4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4pPr>
            <a:lvl5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9" name="Inhaltsplatzhalter 2"/>
          <p:cNvSpPr>
            <a:spLocks noGrp="1" noChangeAspect="1"/>
          </p:cNvSpPr>
          <p:nvPr>
            <p:ph sz="half" idx="12"/>
          </p:nvPr>
        </p:nvSpPr>
        <p:spPr>
          <a:xfrm>
            <a:off x="4572000" y="915566"/>
            <a:ext cx="4032448" cy="3602021"/>
          </a:xfrm>
        </p:spPr>
        <p:txBody>
          <a:bodyPr/>
          <a:lstStyle>
            <a:lvl1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1pPr>
            <a:lvl2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2pPr>
            <a:lvl3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3pPr>
            <a:lvl4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4pPr>
            <a:lvl5pPr>
              <a:buClr>
                <a:srgbClr val="547992"/>
              </a:buClr>
              <a:buSzPct val="80000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528" y="123478"/>
            <a:ext cx="7372673" cy="374400"/>
          </a:xfrm>
        </p:spPr>
        <p:txBody>
          <a:bodyPr/>
          <a:lstStyle>
            <a:lvl1pPr>
              <a:defRPr sz="1800" cap="all" baseline="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A8AA9C-06B8-4671-9E93-030BA77B72F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4"/>
          </p:nvPr>
        </p:nvSpPr>
        <p:spPr/>
        <p:txBody>
          <a:bodyPr/>
          <a:lstStyle>
            <a:lvl1pPr>
              <a:defRPr dirty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pt-BR"/>
              <a:t>C O N F I D E N T I A L</a:t>
            </a:r>
            <a:endParaRPr lang="en-GB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812360" y="51470"/>
            <a:ext cx="1331640" cy="432048"/>
            <a:chOff x="7812360" y="51470"/>
            <a:chExt cx="1331640" cy="432048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7812360" y="51470"/>
              <a:ext cx="1331640" cy="4320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368" y="267494"/>
              <a:ext cx="1188794" cy="2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031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4948238"/>
            <a:ext cx="9144000" cy="1952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0" tIns="45715" rIns="91430" bIns="45715"/>
          <a:lstStyle/>
          <a:p>
            <a:pPr defTabSz="914296">
              <a:defRPr/>
            </a:pPr>
            <a:endParaRPr lang="de-CH" sz="1000">
              <a:cs typeface="Arial" pitchFamily="34" charset="0"/>
            </a:endParaRPr>
          </a:p>
        </p:txBody>
      </p:sp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4800600" y="4948238"/>
            <a:ext cx="23622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7910" tIns="38955" rIns="77910" bIns="38955"/>
          <a:lstStyle/>
          <a:p>
            <a:pPr algn="r" eaLnBrk="0" hangingPunct="0"/>
            <a:r>
              <a:rPr lang="de-DE" altLang="de-DE" sz="700" dirty="0">
                <a:solidFill>
                  <a:schemeClr val="tx2"/>
                </a:solidFill>
                <a:latin typeface="Verdana" pitchFamily="34" charset="0"/>
              </a:rPr>
              <a:t>© Micro Systems Engineering, Inc.</a:t>
            </a:r>
          </a:p>
        </p:txBody>
      </p:sp>
      <p:sp>
        <p:nvSpPr>
          <p:cNvPr id="75791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75688" y="4948238"/>
            <a:ext cx="4572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7910" tIns="38955" rIns="77910" bIns="38955" numCol="1" anchor="t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95B6F13-493A-4274-9021-2A17FE821AB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029" name="Rectangle 16"/>
          <p:cNvSpPr>
            <a:spLocks noChangeArrowheads="1"/>
          </p:cNvSpPr>
          <p:nvPr/>
        </p:nvSpPr>
        <p:spPr bwMode="auto">
          <a:xfrm>
            <a:off x="7162800" y="4948238"/>
            <a:ext cx="10668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7910" tIns="38955" rIns="77910" bIns="38955"/>
          <a:lstStyle/>
          <a:p>
            <a:pPr algn="r" eaLnBrk="0" hangingPunct="0"/>
            <a:fld id="{A113B470-AC46-4A58-907B-5A53834C29FD}" type="datetime1">
              <a:rPr lang="de-DE" altLang="de-DE" sz="700">
                <a:solidFill>
                  <a:schemeClr val="tx2"/>
                </a:solidFill>
                <a:latin typeface="Verdana" pitchFamily="34" charset="0"/>
              </a:rPr>
              <a:pPr algn="r" eaLnBrk="0" hangingPunct="0"/>
              <a:t>06.06.2023</a:t>
            </a:fld>
            <a:endParaRPr lang="de-DE" altLang="de-DE" sz="70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75793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575" y="4948238"/>
            <a:ext cx="4903788" cy="19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7910" tIns="38955" rIns="77910" bIns="38955" numCol="1" anchor="t" anchorCtr="0" compatLnSpc="1">
            <a:prstTxWarp prst="textNoShape">
              <a:avLst/>
            </a:prstTxWarp>
          </a:bodyPr>
          <a:lstStyle>
            <a:lvl1pPr>
              <a:defRPr sz="700" dirty="0" smtClean="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pt-BR"/>
              <a:t>C O N F I D E N T I A L</a:t>
            </a:r>
            <a:endParaRPr lang="en-GB"/>
          </a:p>
        </p:txBody>
      </p:sp>
      <p:sp>
        <p:nvSpPr>
          <p:cNvPr id="1031" name="Rectangle 2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900113"/>
            <a:ext cx="8280400" cy="375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7910" tIns="38955" rIns="77910" bIns="389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dirty="0" err="1"/>
              <a:t>Textmasterformate</a:t>
            </a:r>
            <a:r>
              <a:rPr lang="en-GB" altLang="de-DE" dirty="0"/>
              <a:t> </a:t>
            </a:r>
            <a:r>
              <a:rPr lang="en-GB" altLang="de-DE" dirty="0" err="1"/>
              <a:t>durch</a:t>
            </a:r>
            <a:r>
              <a:rPr lang="en-GB" altLang="de-DE" dirty="0"/>
              <a:t> </a:t>
            </a:r>
            <a:r>
              <a:rPr lang="en-GB" altLang="de-DE" dirty="0" err="1"/>
              <a:t>Klicken</a:t>
            </a:r>
            <a:r>
              <a:rPr lang="en-GB" altLang="de-DE" dirty="0"/>
              <a:t> </a:t>
            </a:r>
            <a:r>
              <a:rPr lang="en-GB" altLang="de-DE" dirty="0" err="1"/>
              <a:t>bearbeiten</a:t>
            </a:r>
            <a:endParaRPr lang="en-GB" altLang="de-DE" dirty="0"/>
          </a:p>
          <a:p>
            <a:pPr lvl="1"/>
            <a:r>
              <a:rPr lang="en-GB" altLang="de-DE" dirty="0" err="1"/>
              <a:t>Zweite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2"/>
            <a:r>
              <a:rPr lang="en-GB" altLang="de-DE" dirty="0" err="1"/>
              <a:t>Dritte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3"/>
            <a:r>
              <a:rPr lang="en-GB" altLang="de-DE" dirty="0" err="1"/>
              <a:t>Vierte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  <a:p>
            <a:pPr lvl="4"/>
            <a:r>
              <a:rPr lang="en-GB" altLang="de-DE" dirty="0" err="1"/>
              <a:t>Fünfte</a:t>
            </a:r>
            <a:r>
              <a:rPr lang="en-GB" altLang="de-DE" dirty="0"/>
              <a:t> </a:t>
            </a:r>
            <a:r>
              <a:rPr lang="en-GB" altLang="de-DE" dirty="0" err="1"/>
              <a:t>Ebene</a:t>
            </a:r>
            <a:endParaRPr lang="en-GB" altLang="de-DE" dirty="0"/>
          </a:p>
        </p:txBody>
      </p:sp>
      <p:sp>
        <p:nvSpPr>
          <p:cNvPr id="1032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95263"/>
            <a:ext cx="7372350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7910" tIns="38955" rIns="77910" bIns="3895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TITLE IN CAPITAL LETTER</a:t>
            </a:r>
          </a:p>
        </p:txBody>
      </p:sp>
      <p:sp>
        <p:nvSpPr>
          <p:cNvPr id="9" name="Auf der gleichen Seite des Rechtecks liegende Ecken abrunden 8"/>
          <p:cNvSpPr>
            <a:spLocks noChangeAspect="1"/>
          </p:cNvSpPr>
          <p:nvPr/>
        </p:nvSpPr>
        <p:spPr bwMode="auto">
          <a:xfrm rot="5400000">
            <a:off x="3629476" y="-3584575"/>
            <a:ext cx="541338" cy="7812088"/>
          </a:xfrm>
          <a:prstGeom prst="round2SameRect">
            <a:avLst/>
          </a:prstGeom>
          <a:gradFill flip="none" rotWithShape="1">
            <a:gsLst>
              <a:gs pos="0">
                <a:srgbClr val="1D315A"/>
              </a:gs>
              <a:gs pos="100000">
                <a:srgbClr val="547992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0" tIns="45715" rIns="91430" bIns="45715"/>
          <a:lstStyle/>
          <a:p>
            <a:pPr defTabSz="914296">
              <a:defRPr/>
            </a:pPr>
            <a:endParaRPr lang="en-US" sz="1000"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12360" y="51470"/>
            <a:ext cx="1331640" cy="432048"/>
            <a:chOff x="7812360" y="51470"/>
            <a:chExt cx="1331640" cy="432048"/>
          </a:xfrm>
        </p:grpSpPr>
        <p:sp>
          <p:nvSpPr>
            <p:cNvPr id="13" name="Rectangle 12"/>
            <p:cNvSpPr/>
            <p:nvPr userDrawn="1"/>
          </p:nvSpPr>
          <p:spPr bwMode="auto">
            <a:xfrm>
              <a:off x="7812360" y="51470"/>
              <a:ext cx="1331640" cy="4320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368" y="267494"/>
              <a:ext cx="1188794" cy="216024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910" r:id="rId2"/>
    <p:sldLayoutId id="2147483911" r:id="rId3"/>
    <p:sldLayoutId id="2147483912" r:id="rId4"/>
    <p:sldLayoutId id="2147483896" r:id="rId5"/>
    <p:sldLayoutId id="2147483897" r:id="rId6"/>
    <p:sldLayoutId id="2147483913" r:id="rId7"/>
    <p:sldLayoutId id="2147483908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6" r:id="rId17"/>
    <p:sldLayoutId id="2147483914" r:id="rId1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5pPr>
      <a:lvl6pPr marL="389550" algn="l" rtl="0" eaLnBrk="1" fontAlgn="base" hangingPunct="1">
        <a:spcBef>
          <a:spcPct val="0"/>
        </a:spcBef>
        <a:spcAft>
          <a:spcPct val="0"/>
        </a:spcAft>
        <a:defRPr sz="1400" b="1">
          <a:solidFill>
            <a:schemeClr val="tx2"/>
          </a:solidFill>
          <a:latin typeface="Verdana" pitchFamily="34" charset="0"/>
        </a:defRPr>
      </a:lvl6pPr>
      <a:lvl7pPr marL="779099" algn="l" rtl="0" eaLnBrk="1" fontAlgn="base" hangingPunct="1">
        <a:spcBef>
          <a:spcPct val="0"/>
        </a:spcBef>
        <a:spcAft>
          <a:spcPct val="0"/>
        </a:spcAft>
        <a:defRPr sz="1400" b="1">
          <a:solidFill>
            <a:schemeClr val="tx2"/>
          </a:solidFill>
          <a:latin typeface="Verdana" pitchFamily="34" charset="0"/>
        </a:defRPr>
      </a:lvl7pPr>
      <a:lvl8pPr marL="1168650" algn="l" rtl="0" eaLnBrk="1" fontAlgn="base" hangingPunct="1">
        <a:spcBef>
          <a:spcPct val="0"/>
        </a:spcBef>
        <a:spcAft>
          <a:spcPct val="0"/>
        </a:spcAft>
        <a:defRPr sz="1400" b="1">
          <a:solidFill>
            <a:schemeClr val="tx2"/>
          </a:solidFill>
          <a:latin typeface="Verdana" pitchFamily="34" charset="0"/>
        </a:defRPr>
      </a:lvl8pPr>
      <a:lvl9pPr marL="1558199" algn="l" rtl="0" eaLnBrk="1" fontAlgn="base" hangingPunct="1">
        <a:spcBef>
          <a:spcPct val="0"/>
        </a:spcBef>
        <a:spcAft>
          <a:spcPct val="0"/>
        </a:spcAft>
        <a:defRPr sz="1400" b="1">
          <a:solidFill>
            <a:schemeClr val="tx2"/>
          </a:solidFill>
          <a:latin typeface="Verdana" pitchFamily="34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547992"/>
        </a:buClr>
        <a:buSzPct val="8000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460375" indent="-223838" algn="l" rtl="0" eaLnBrk="1" fontAlgn="base" hangingPunct="1">
        <a:spcBef>
          <a:spcPct val="20000"/>
        </a:spcBef>
        <a:spcAft>
          <a:spcPct val="0"/>
        </a:spcAft>
        <a:buClr>
          <a:srgbClr val="547992"/>
        </a:buClr>
        <a:buSzPct val="80000"/>
        <a:buFont typeface="Arial" charset="0"/>
        <a:buChar char="–"/>
        <a:defRPr sz="1300">
          <a:solidFill>
            <a:schemeClr val="tx1"/>
          </a:solidFill>
          <a:latin typeface="+mn-lt"/>
        </a:defRPr>
      </a:lvl2pPr>
      <a:lvl3pPr marL="695325" indent="-231775" algn="l" rtl="0" eaLnBrk="1" fontAlgn="base" hangingPunct="1">
        <a:spcBef>
          <a:spcPct val="20000"/>
        </a:spcBef>
        <a:spcAft>
          <a:spcPct val="0"/>
        </a:spcAft>
        <a:buClr>
          <a:srgbClr val="547992"/>
        </a:buClr>
        <a:buSzPct val="80000"/>
        <a:buChar char="•"/>
        <a:defRPr sz="1200">
          <a:solidFill>
            <a:schemeClr val="tx1"/>
          </a:solidFill>
          <a:latin typeface="+mn-lt"/>
        </a:defRPr>
      </a:lvl3pPr>
      <a:lvl4pPr marL="906463" indent="-207963" algn="l" rtl="0" eaLnBrk="1" fontAlgn="base" hangingPunct="1">
        <a:spcBef>
          <a:spcPct val="20000"/>
        </a:spcBef>
        <a:spcAft>
          <a:spcPct val="0"/>
        </a:spcAft>
        <a:buClr>
          <a:srgbClr val="547992"/>
        </a:buClr>
        <a:buSzPct val="80000"/>
        <a:buFont typeface="Arial" charset="0"/>
        <a:buChar char="–"/>
        <a:defRPr sz="1100">
          <a:solidFill>
            <a:schemeClr val="tx1"/>
          </a:solidFill>
          <a:latin typeface="+mn-lt"/>
        </a:defRPr>
      </a:lvl4pPr>
      <a:lvl5pPr marL="1150938" indent="-239713" algn="l" rtl="0" eaLnBrk="1" fontAlgn="base" hangingPunct="1">
        <a:spcBef>
          <a:spcPct val="20000"/>
        </a:spcBef>
        <a:spcAft>
          <a:spcPct val="0"/>
        </a:spcAft>
        <a:buClr>
          <a:srgbClr val="547992"/>
        </a:buClr>
        <a:buSzPct val="80000"/>
        <a:buFont typeface="Arial" charset="0"/>
        <a:buChar char="»"/>
        <a:defRPr sz="1000">
          <a:solidFill>
            <a:schemeClr val="tx1"/>
          </a:solidFill>
          <a:latin typeface="+mn-lt"/>
        </a:defRPr>
      </a:lvl5pPr>
      <a:lvl6pPr marL="1541967" indent="-242117" algn="l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Arial" charset="0"/>
        <a:buChar char="»"/>
        <a:defRPr sz="900">
          <a:solidFill>
            <a:srgbClr val="5F5F5F"/>
          </a:solidFill>
          <a:latin typeface="+mn-lt"/>
        </a:defRPr>
      </a:lvl6pPr>
      <a:lvl7pPr marL="1931517" indent="-242117" algn="l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Arial" charset="0"/>
        <a:buChar char="»"/>
        <a:defRPr sz="900">
          <a:solidFill>
            <a:srgbClr val="5F5F5F"/>
          </a:solidFill>
          <a:latin typeface="+mn-lt"/>
        </a:defRPr>
      </a:lvl7pPr>
      <a:lvl8pPr marL="2321067" indent="-242117" algn="l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Arial" charset="0"/>
        <a:buChar char="»"/>
        <a:defRPr sz="900">
          <a:solidFill>
            <a:srgbClr val="5F5F5F"/>
          </a:solidFill>
          <a:latin typeface="+mn-lt"/>
        </a:defRPr>
      </a:lvl8pPr>
      <a:lvl9pPr marL="2710616" indent="-242117" algn="l" rtl="0" eaLnBrk="1" fontAlgn="base" hangingPunct="1">
        <a:spcBef>
          <a:spcPct val="20000"/>
        </a:spcBef>
        <a:spcAft>
          <a:spcPct val="0"/>
        </a:spcAft>
        <a:buClr>
          <a:srgbClr val="5F5F5F"/>
        </a:buClr>
        <a:buFont typeface="Arial" charset="0"/>
        <a:buChar char="»"/>
        <a:defRPr sz="900">
          <a:solidFill>
            <a:srgbClr val="5F5F5F"/>
          </a:solidFill>
          <a:latin typeface="+mn-lt"/>
        </a:defRPr>
      </a:lvl9pPr>
    </p:bodyStyle>
    <p:otherStyle>
      <a:defPPr>
        <a:defRPr lang="de-DE"/>
      </a:defPPr>
      <a:lvl1pPr marL="0" algn="l" defTabSz="77909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50" algn="l" defTabSz="77909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99" algn="l" defTabSz="77909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650" algn="l" defTabSz="77909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199" algn="l" defTabSz="77909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748" algn="l" defTabSz="77909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298" algn="l" defTabSz="77909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847" algn="l" defTabSz="77909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398" algn="l" defTabSz="77909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for component Issue joins with NCRS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277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BCACEF-5417-446E-805F-E431A6EAFB16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C O N F I D E N T I A 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NCR Data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990A5A6-FA09-4FB5-83B4-44C31B3E3BBA}"/>
              </a:ext>
            </a:extLst>
          </p:cNvPr>
          <p:cNvSpPr/>
          <p:nvPr/>
        </p:nvSpPr>
        <p:spPr bwMode="auto">
          <a:xfrm>
            <a:off x="531564" y="1166549"/>
            <a:ext cx="7162800" cy="152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D4E048-E6C0-477C-BCD4-EC8F9A149283}"/>
              </a:ext>
            </a:extLst>
          </p:cNvPr>
          <p:cNvSpPr txBox="1"/>
          <p:nvPr/>
        </p:nvSpPr>
        <p:spPr>
          <a:xfrm>
            <a:off x="478075" y="1118894"/>
            <a:ext cx="76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Time </a:t>
            </a:r>
            <a:r>
              <a:rPr lang="en-US" sz="700" dirty="0">
                <a:sym typeface="Wingdings" panose="05000000000000000000" pitchFamily="2" charset="2"/>
              </a:rPr>
              <a:t> </a:t>
            </a:r>
            <a:endParaRPr lang="en-US" sz="7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4B59DE-5316-4921-8821-0AACDA337625}"/>
              </a:ext>
            </a:extLst>
          </p:cNvPr>
          <p:cNvCxnSpPr/>
          <p:nvPr/>
        </p:nvCxnSpPr>
        <p:spPr bwMode="auto">
          <a:xfrm flipV="1">
            <a:off x="1369764" y="1318949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A91F7E3-CAFC-49A8-B999-2C2BEF6EC09E}"/>
              </a:ext>
            </a:extLst>
          </p:cNvPr>
          <p:cNvSpPr txBox="1"/>
          <p:nvPr/>
        </p:nvSpPr>
        <p:spPr>
          <a:xfrm>
            <a:off x="1141163" y="1611019"/>
            <a:ext cx="992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</a:t>
            </a:r>
            <a:r>
              <a:rPr lang="en-US" sz="700" baseline="30000" dirty="0"/>
              <a:t>st</a:t>
            </a:r>
            <a:r>
              <a:rPr lang="en-US" sz="700" dirty="0"/>
              <a:t> Component Issued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59771E5-2A8F-454C-8BDE-56F38694543B}"/>
              </a:ext>
            </a:extLst>
          </p:cNvPr>
          <p:cNvSpPr/>
          <p:nvPr/>
        </p:nvSpPr>
        <p:spPr bwMode="auto">
          <a:xfrm>
            <a:off x="510689" y="2029779"/>
            <a:ext cx="7162800" cy="152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84B837B-5E0F-4F81-9A1F-D9038F366941}"/>
              </a:ext>
            </a:extLst>
          </p:cNvPr>
          <p:cNvSpPr txBox="1"/>
          <p:nvPr/>
        </p:nvSpPr>
        <p:spPr>
          <a:xfrm>
            <a:off x="457200" y="1982124"/>
            <a:ext cx="76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Time </a:t>
            </a:r>
            <a:r>
              <a:rPr lang="en-US" sz="700" dirty="0">
                <a:sym typeface="Wingdings" panose="05000000000000000000" pitchFamily="2" charset="2"/>
              </a:rPr>
              <a:t> </a:t>
            </a:r>
            <a:endParaRPr lang="en-US" sz="7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A91D0FD-4985-4B43-A19A-7E52467FB5B1}"/>
              </a:ext>
            </a:extLst>
          </p:cNvPr>
          <p:cNvCxnSpPr/>
          <p:nvPr/>
        </p:nvCxnSpPr>
        <p:spPr bwMode="auto">
          <a:xfrm flipV="1">
            <a:off x="2549381" y="2182180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6B82C09-CB9D-4D3D-8311-76C4A3C36675}"/>
              </a:ext>
            </a:extLst>
          </p:cNvPr>
          <p:cNvSpPr txBox="1"/>
          <p:nvPr/>
        </p:nvSpPr>
        <p:spPr>
          <a:xfrm>
            <a:off x="2320780" y="2474250"/>
            <a:ext cx="88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</a:t>
            </a:r>
            <a:r>
              <a:rPr lang="en-US" sz="700" baseline="30000" dirty="0"/>
              <a:t>st</a:t>
            </a:r>
            <a:r>
              <a:rPr lang="en-US" sz="700" dirty="0"/>
              <a:t> Component Issue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FD29A5B-1A16-42CE-B2EB-7F74625F47FD}"/>
              </a:ext>
            </a:extLst>
          </p:cNvPr>
          <p:cNvCxnSpPr/>
          <p:nvPr/>
        </p:nvCxnSpPr>
        <p:spPr bwMode="auto">
          <a:xfrm flipV="1">
            <a:off x="3407016" y="2180125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D383B1B-D5C3-444B-8B86-5403BEE08D3B}"/>
              </a:ext>
            </a:extLst>
          </p:cNvPr>
          <p:cNvSpPr txBox="1"/>
          <p:nvPr/>
        </p:nvSpPr>
        <p:spPr>
          <a:xfrm>
            <a:off x="3243668" y="2492516"/>
            <a:ext cx="10182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NCR creation Date</a:t>
            </a:r>
          </a:p>
          <a:p>
            <a:r>
              <a:rPr lang="en-US" sz="700" dirty="0" err="1"/>
              <a:t>Fmrefdes</a:t>
            </a:r>
            <a:r>
              <a:rPr lang="en-US" sz="700" dirty="0"/>
              <a:t> &lt;&gt; </a:t>
            </a:r>
            <a:r>
              <a:rPr lang="en-US" sz="700" dirty="0" err="1"/>
              <a:t>IssuedCompRefdes</a:t>
            </a:r>
            <a:endParaRPr 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115486-1723-490E-9DCC-74ACF3366E41}"/>
              </a:ext>
            </a:extLst>
          </p:cNvPr>
          <p:cNvSpPr txBox="1"/>
          <p:nvPr/>
        </p:nvSpPr>
        <p:spPr>
          <a:xfrm>
            <a:off x="127264" y="1123950"/>
            <a:ext cx="20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74D3BF9-A8FD-4518-AC25-686213C3676B}"/>
              </a:ext>
            </a:extLst>
          </p:cNvPr>
          <p:cNvSpPr txBox="1"/>
          <p:nvPr/>
        </p:nvSpPr>
        <p:spPr>
          <a:xfrm>
            <a:off x="123230" y="1964355"/>
            <a:ext cx="20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46E53C2-44ED-49E4-AAF4-370F4A5CEE8C}"/>
              </a:ext>
            </a:extLst>
          </p:cNvPr>
          <p:cNvSpPr txBox="1"/>
          <p:nvPr/>
        </p:nvSpPr>
        <p:spPr>
          <a:xfrm>
            <a:off x="150479" y="2936023"/>
            <a:ext cx="20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CFD31D2-9275-4C05-BFD4-5B3172335414}"/>
              </a:ext>
            </a:extLst>
          </p:cNvPr>
          <p:cNvSpPr/>
          <p:nvPr/>
        </p:nvSpPr>
        <p:spPr bwMode="auto">
          <a:xfrm>
            <a:off x="556700" y="3041129"/>
            <a:ext cx="7162800" cy="152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19B4C0D-2CD8-4ABB-8823-B12C981B6A27}"/>
              </a:ext>
            </a:extLst>
          </p:cNvPr>
          <p:cNvSpPr txBox="1"/>
          <p:nvPr/>
        </p:nvSpPr>
        <p:spPr>
          <a:xfrm>
            <a:off x="503211" y="2993474"/>
            <a:ext cx="76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Time </a:t>
            </a:r>
            <a:r>
              <a:rPr lang="en-US" sz="700" dirty="0">
                <a:sym typeface="Wingdings" panose="05000000000000000000" pitchFamily="2" charset="2"/>
              </a:rPr>
              <a:t> </a:t>
            </a:r>
            <a:endParaRPr lang="en-US" sz="700" dirty="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AD7E7B8-DFC3-49EF-9CBC-4274B91FC1D4}"/>
              </a:ext>
            </a:extLst>
          </p:cNvPr>
          <p:cNvCxnSpPr/>
          <p:nvPr/>
        </p:nvCxnSpPr>
        <p:spPr bwMode="auto">
          <a:xfrm flipV="1">
            <a:off x="1394900" y="3193529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C155918-9DCA-424A-AA35-8393DB2330A6}"/>
              </a:ext>
            </a:extLst>
          </p:cNvPr>
          <p:cNvSpPr txBox="1"/>
          <p:nvPr/>
        </p:nvSpPr>
        <p:spPr>
          <a:xfrm>
            <a:off x="1166299" y="3485599"/>
            <a:ext cx="992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</a:t>
            </a:r>
            <a:r>
              <a:rPr lang="en-US" sz="700" baseline="30000" dirty="0"/>
              <a:t>st</a:t>
            </a:r>
            <a:r>
              <a:rPr lang="en-US" sz="700" dirty="0"/>
              <a:t> Component Issued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7770CF1-44D6-431A-8665-EBA160B902C3}"/>
              </a:ext>
            </a:extLst>
          </p:cNvPr>
          <p:cNvSpPr txBox="1"/>
          <p:nvPr/>
        </p:nvSpPr>
        <p:spPr>
          <a:xfrm>
            <a:off x="2127012" y="3515884"/>
            <a:ext cx="12996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NCR1 create Date </a:t>
            </a:r>
            <a:r>
              <a:rPr lang="en-US" sz="700" dirty="0" err="1"/>
              <a:t>Fmrefdes</a:t>
            </a:r>
            <a:r>
              <a:rPr lang="en-US" sz="700" dirty="0"/>
              <a:t> = </a:t>
            </a:r>
            <a:r>
              <a:rPr lang="en-US" sz="700" dirty="0" err="1"/>
              <a:t>IssuedCompRefdes</a:t>
            </a:r>
            <a:endParaRPr lang="en-US" sz="700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D5546E2-090C-4CB1-8C1D-A7890DA8FCFB}"/>
              </a:ext>
            </a:extLst>
          </p:cNvPr>
          <p:cNvCxnSpPr/>
          <p:nvPr/>
        </p:nvCxnSpPr>
        <p:spPr bwMode="auto">
          <a:xfrm flipV="1">
            <a:off x="2394740" y="3198824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EE84D8A1-709A-4F4B-BE7A-D8B4B0460385}"/>
              </a:ext>
            </a:extLst>
          </p:cNvPr>
          <p:cNvSpPr txBox="1"/>
          <p:nvPr/>
        </p:nvSpPr>
        <p:spPr>
          <a:xfrm>
            <a:off x="7754300" y="2917908"/>
            <a:ext cx="113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50"/>
                </a:solidFill>
              </a:rPr>
              <a:t>Want One Row with NCR info + one row with no NCR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F858D9B-0D0B-4E9F-BC39-AA3FEA81F528}"/>
              </a:ext>
            </a:extLst>
          </p:cNvPr>
          <p:cNvSpPr/>
          <p:nvPr/>
        </p:nvSpPr>
        <p:spPr bwMode="auto">
          <a:xfrm>
            <a:off x="561500" y="4065912"/>
            <a:ext cx="7162800" cy="152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2E4B019-CE40-434D-8B65-88CE87C74BBB}"/>
              </a:ext>
            </a:extLst>
          </p:cNvPr>
          <p:cNvSpPr txBox="1"/>
          <p:nvPr/>
        </p:nvSpPr>
        <p:spPr>
          <a:xfrm>
            <a:off x="508011" y="4018257"/>
            <a:ext cx="76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Time </a:t>
            </a:r>
            <a:r>
              <a:rPr lang="en-US" sz="700" dirty="0">
                <a:sym typeface="Wingdings" panose="05000000000000000000" pitchFamily="2" charset="2"/>
              </a:rPr>
              <a:t> </a:t>
            </a:r>
            <a:endParaRPr lang="en-US" sz="700" dirty="0"/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A100399-7054-4734-81C9-6A15AC5E0E94}"/>
              </a:ext>
            </a:extLst>
          </p:cNvPr>
          <p:cNvCxnSpPr/>
          <p:nvPr/>
        </p:nvCxnSpPr>
        <p:spPr bwMode="auto">
          <a:xfrm flipV="1">
            <a:off x="1676394" y="4218312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4826B5A9-EF5A-47E7-8CDF-57EB3767766D}"/>
              </a:ext>
            </a:extLst>
          </p:cNvPr>
          <p:cNvSpPr txBox="1"/>
          <p:nvPr/>
        </p:nvSpPr>
        <p:spPr>
          <a:xfrm>
            <a:off x="1295400" y="4510382"/>
            <a:ext cx="914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</a:t>
            </a:r>
            <a:r>
              <a:rPr lang="en-US" sz="700" baseline="30000" dirty="0"/>
              <a:t>st</a:t>
            </a:r>
            <a:r>
              <a:rPr lang="en-US" sz="700" dirty="0"/>
              <a:t> Component Issue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D12DBAE-C42F-4023-BCF5-BBC6FAFD865A}"/>
              </a:ext>
            </a:extLst>
          </p:cNvPr>
          <p:cNvCxnSpPr/>
          <p:nvPr/>
        </p:nvCxnSpPr>
        <p:spPr bwMode="auto">
          <a:xfrm flipV="1">
            <a:off x="3144392" y="4224899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49F3B96-5C12-411C-AAE2-57B21EB18DF3}"/>
              </a:ext>
            </a:extLst>
          </p:cNvPr>
          <p:cNvSpPr txBox="1"/>
          <p:nvPr/>
        </p:nvSpPr>
        <p:spPr>
          <a:xfrm>
            <a:off x="2705080" y="4537290"/>
            <a:ext cx="10379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NCR creation Date</a:t>
            </a:r>
          </a:p>
          <a:p>
            <a:r>
              <a:rPr lang="en-US" sz="700" dirty="0" err="1"/>
              <a:t>Fmrefdes</a:t>
            </a:r>
            <a:r>
              <a:rPr lang="en-US" sz="700" dirty="0"/>
              <a:t> = </a:t>
            </a:r>
            <a:r>
              <a:rPr lang="en-US" sz="700" dirty="0" err="1"/>
              <a:t>IssuedCompRefdes</a:t>
            </a:r>
            <a:endParaRPr lang="en-US" sz="7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2988330-0B97-49F0-BFDE-151DFEFAFFC2}"/>
              </a:ext>
            </a:extLst>
          </p:cNvPr>
          <p:cNvSpPr/>
          <p:nvPr/>
        </p:nvSpPr>
        <p:spPr>
          <a:xfrm>
            <a:off x="6371573" y="4204893"/>
            <a:ext cx="15456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indent="0"/>
            <a:r>
              <a:rPr lang="en-US" sz="800" dirty="0">
                <a:solidFill>
                  <a:srgbClr val="0070C0"/>
                </a:solidFill>
              </a:rPr>
              <a:t>SN 4024157004</a:t>
            </a:r>
          </a:p>
          <a:p>
            <a:r>
              <a:rPr lang="en-US" sz="800" dirty="0" err="1">
                <a:solidFill>
                  <a:srgbClr val="0070C0"/>
                </a:solidFill>
              </a:rPr>
              <a:t>RefDes</a:t>
            </a:r>
            <a:r>
              <a:rPr lang="en-US" sz="800" dirty="0">
                <a:solidFill>
                  <a:srgbClr val="0070C0"/>
                </a:solidFill>
              </a:rPr>
              <a:t> SUB</a:t>
            </a:r>
          </a:p>
          <a:p>
            <a:r>
              <a:rPr lang="en-US" sz="800" dirty="0" err="1">
                <a:solidFill>
                  <a:srgbClr val="0070C0"/>
                </a:solidFill>
              </a:rPr>
              <a:t>MfgOrder</a:t>
            </a:r>
            <a:r>
              <a:rPr lang="en-US" sz="800" dirty="0">
                <a:solidFill>
                  <a:srgbClr val="0070C0"/>
                </a:solidFill>
              </a:rPr>
              <a:t> 000013249901</a:t>
            </a:r>
          </a:p>
          <a:p>
            <a:r>
              <a:rPr lang="en-US" sz="800" dirty="0">
                <a:solidFill>
                  <a:srgbClr val="0070C0"/>
                </a:solidFill>
              </a:rPr>
              <a:t>PN 8023</a:t>
            </a:r>
          </a:p>
          <a:p>
            <a:r>
              <a:rPr lang="en-US" sz="800" dirty="0">
                <a:solidFill>
                  <a:srgbClr val="0070C0"/>
                </a:solidFill>
              </a:rPr>
              <a:t>Product 460069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75BDFFF-7636-4964-8991-1365B10AEC42}"/>
              </a:ext>
            </a:extLst>
          </p:cNvPr>
          <p:cNvSpPr txBox="1"/>
          <p:nvPr/>
        </p:nvSpPr>
        <p:spPr>
          <a:xfrm>
            <a:off x="177104" y="4026696"/>
            <a:ext cx="20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A9CCFEE-D055-4A81-BF09-307CB4013682}"/>
              </a:ext>
            </a:extLst>
          </p:cNvPr>
          <p:cNvSpPr txBox="1"/>
          <p:nvPr/>
        </p:nvSpPr>
        <p:spPr>
          <a:xfrm>
            <a:off x="7747853" y="1109990"/>
            <a:ext cx="1132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50"/>
                </a:solidFill>
              </a:rPr>
              <a:t>Want One Row with No NCR info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BF2E44-6325-459D-955C-3EFCC45EA7E2}"/>
              </a:ext>
            </a:extLst>
          </p:cNvPr>
          <p:cNvSpPr txBox="1"/>
          <p:nvPr/>
        </p:nvSpPr>
        <p:spPr>
          <a:xfrm>
            <a:off x="7747852" y="1990989"/>
            <a:ext cx="1132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50"/>
                </a:solidFill>
              </a:rPr>
              <a:t>Want One Row with No NCR info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3A4036-A612-4137-A9F0-840970458938}"/>
              </a:ext>
            </a:extLst>
          </p:cNvPr>
          <p:cNvSpPr txBox="1"/>
          <p:nvPr/>
        </p:nvSpPr>
        <p:spPr>
          <a:xfrm>
            <a:off x="7754300" y="3999625"/>
            <a:ext cx="1266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50"/>
                </a:solidFill>
              </a:rPr>
              <a:t>Want Two Rows with same </a:t>
            </a:r>
            <a:r>
              <a:rPr lang="en-US" sz="800" dirty="0" err="1">
                <a:solidFill>
                  <a:srgbClr val="00B050"/>
                </a:solidFill>
              </a:rPr>
              <a:t>CompIssue</a:t>
            </a:r>
            <a:r>
              <a:rPr lang="en-US" sz="800" dirty="0">
                <a:solidFill>
                  <a:srgbClr val="00B050"/>
                </a:solidFill>
              </a:rPr>
              <a:t>, each having distinct NCR info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6758E6C-9E96-4877-8654-A771F050A247}"/>
              </a:ext>
            </a:extLst>
          </p:cNvPr>
          <p:cNvSpPr/>
          <p:nvPr/>
        </p:nvSpPr>
        <p:spPr>
          <a:xfrm>
            <a:off x="6364023" y="3162985"/>
            <a:ext cx="1340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70C0"/>
                </a:solidFill>
              </a:rPr>
              <a:t>SN 4024262497</a:t>
            </a:r>
          </a:p>
          <a:p>
            <a:r>
              <a:rPr lang="en-US" sz="800" dirty="0" err="1">
                <a:solidFill>
                  <a:srgbClr val="0070C0"/>
                </a:solidFill>
              </a:rPr>
              <a:t>RefDes</a:t>
            </a:r>
            <a:r>
              <a:rPr lang="en-US" sz="800" dirty="0">
                <a:solidFill>
                  <a:srgbClr val="0070C0"/>
                </a:solidFill>
              </a:rPr>
              <a:t> C503</a:t>
            </a:r>
          </a:p>
          <a:p>
            <a:r>
              <a:rPr lang="en-US" sz="800" dirty="0" err="1">
                <a:solidFill>
                  <a:srgbClr val="0070C0"/>
                </a:solidFill>
              </a:rPr>
              <a:t>MfgOrder</a:t>
            </a:r>
            <a:r>
              <a:rPr lang="en-US" sz="800" dirty="0">
                <a:solidFill>
                  <a:srgbClr val="0070C0"/>
                </a:solidFill>
              </a:rPr>
              <a:t> 000013294949</a:t>
            </a:r>
          </a:p>
          <a:p>
            <a:r>
              <a:rPr lang="en-US" sz="800" dirty="0">
                <a:solidFill>
                  <a:srgbClr val="0070C0"/>
                </a:solidFill>
              </a:rPr>
              <a:t>PN 4200-00</a:t>
            </a:r>
          </a:p>
          <a:p>
            <a:r>
              <a:rPr lang="en-US" sz="800" dirty="0">
                <a:solidFill>
                  <a:srgbClr val="0070C0"/>
                </a:solidFill>
              </a:rPr>
              <a:t>Product 422662</a:t>
            </a:r>
          </a:p>
          <a:p>
            <a:r>
              <a:rPr lang="en-US" sz="800" dirty="0">
                <a:solidFill>
                  <a:srgbClr val="0070C0"/>
                </a:solidFill>
              </a:rPr>
              <a:t>Supplier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2E5F69-8CBD-4D6D-BB35-0651579AC56F}"/>
              </a:ext>
            </a:extLst>
          </p:cNvPr>
          <p:cNvSpPr txBox="1"/>
          <p:nvPr/>
        </p:nvSpPr>
        <p:spPr>
          <a:xfrm>
            <a:off x="3270870" y="3509297"/>
            <a:ext cx="76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Rework Component Issue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6D90CD8-C405-4711-9B6D-2B469D81BB50}"/>
              </a:ext>
            </a:extLst>
          </p:cNvPr>
          <p:cNvCxnSpPr/>
          <p:nvPr/>
        </p:nvCxnSpPr>
        <p:spPr bwMode="auto">
          <a:xfrm flipV="1">
            <a:off x="3521365" y="3196906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E84C825-7368-41EB-B381-21CD21EB6DEE}"/>
              </a:ext>
            </a:extLst>
          </p:cNvPr>
          <p:cNvSpPr txBox="1"/>
          <p:nvPr/>
        </p:nvSpPr>
        <p:spPr>
          <a:xfrm>
            <a:off x="3653742" y="4545092"/>
            <a:ext cx="10379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NCR creation Date</a:t>
            </a:r>
          </a:p>
          <a:p>
            <a:r>
              <a:rPr lang="en-US" sz="700" dirty="0" err="1"/>
              <a:t>Fmrefdes</a:t>
            </a:r>
            <a:r>
              <a:rPr lang="en-US" sz="700" dirty="0"/>
              <a:t> = </a:t>
            </a:r>
            <a:r>
              <a:rPr lang="en-US" sz="700" dirty="0" err="1"/>
              <a:t>IssuedCompRefdes</a:t>
            </a:r>
            <a:endParaRPr lang="en-US" sz="7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B74FCB-820D-46DD-98DA-FDF75FFB5C3F}"/>
              </a:ext>
            </a:extLst>
          </p:cNvPr>
          <p:cNvCxnSpPr/>
          <p:nvPr/>
        </p:nvCxnSpPr>
        <p:spPr bwMode="auto">
          <a:xfrm flipV="1">
            <a:off x="4010025" y="4257528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E405C5F-FCE6-43B5-83B2-0F5C6C90A782}"/>
              </a:ext>
            </a:extLst>
          </p:cNvPr>
          <p:cNvSpPr/>
          <p:nvPr/>
        </p:nvSpPr>
        <p:spPr>
          <a:xfrm>
            <a:off x="457200" y="618305"/>
            <a:ext cx="7882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rgbClr val="0070C0"/>
                </a:solidFill>
              </a:rPr>
              <a:t>Query all DISTINCT Component Issues where FM Ref Des = </a:t>
            </a:r>
            <a:r>
              <a:rPr lang="en-US" sz="1000" b="1" dirty="0" err="1">
                <a:solidFill>
                  <a:srgbClr val="0070C0"/>
                </a:solidFill>
              </a:rPr>
              <a:t>CompIssue</a:t>
            </a:r>
            <a:r>
              <a:rPr lang="en-US" sz="1000" b="1" dirty="0">
                <a:solidFill>
                  <a:srgbClr val="0070C0"/>
                </a:solidFill>
              </a:rPr>
              <a:t> Ref Des and where NCR create date &gt;= </a:t>
            </a:r>
            <a:r>
              <a:rPr lang="en-US" sz="1000" b="1" dirty="0" err="1">
                <a:solidFill>
                  <a:srgbClr val="0070C0"/>
                </a:solidFill>
              </a:rPr>
              <a:t>CompIssue</a:t>
            </a:r>
            <a:r>
              <a:rPr lang="en-US" sz="1000" b="1" dirty="0">
                <a:solidFill>
                  <a:srgbClr val="0070C0"/>
                </a:solidFill>
              </a:rPr>
              <a:t> date</a:t>
            </a:r>
          </a:p>
          <a:p>
            <a:pPr algn="ctr"/>
            <a:r>
              <a:rPr lang="en-US" sz="1000" b="1" dirty="0">
                <a:solidFill>
                  <a:srgbClr val="0070C0"/>
                </a:solidFill>
              </a:rPr>
              <a:t>Else NCR columns = Null </a:t>
            </a:r>
          </a:p>
        </p:txBody>
      </p:sp>
    </p:spTree>
    <p:extLst>
      <p:ext uri="{BB962C8B-B14F-4D97-AF65-F5344CB8AC3E}">
        <p14:creationId xmlns:p14="http://schemas.microsoft.com/office/powerpoint/2010/main" val="4128413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BCACEF-5417-446E-805F-E431A6EAFB16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C O N F I D E N T I A 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NCR Data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CFD31D2-9275-4C05-BFD4-5B3172335414}"/>
              </a:ext>
            </a:extLst>
          </p:cNvPr>
          <p:cNvSpPr/>
          <p:nvPr/>
        </p:nvSpPr>
        <p:spPr bwMode="auto">
          <a:xfrm>
            <a:off x="737561" y="2934597"/>
            <a:ext cx="7162800" cy="152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19B4C0D-2CD8-4ABB-8823-B12C981B6A27}"/>
              </a:ext>
            </a:extLst>
          </p:cNvPr>
          <p:cNvSpPr txBox="1"/>
          <p:nvPr/>
        </p:nvSpPr>
        <p:spPr>
          <a:xfrm>
            <a:off x="684072" y="2886942"/>
            <a:ext cx="76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Time </a:t>
            </a:r>
            <a:r>
              <a:rPr lang="en-US" sz="700" dirty="0">
                <a:sym typeface="Wingdings" panose="05000000000000000000" pitchFamily="2" charset="2"/>
              </a:rPr>
              <a:t> </a:t>
            </a:r>
            <a:endParaRPr lang="en-US" sz="700" dirty="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AD7E7B8-DFC3-49EF-9CBC-4274B91FC1D4}"/>
              </a:ext>
            </a:extLst>
          </p:cNvPr>
          <p:cNvCxnSpPr/>
          <p:nvPr/>
        </p:nvCxnSpPr>
        <p:spPr bwMode="auto">
          <a:xfrm flipV="1">
            <a:off x="1676400" y="3086997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C155918-9DCA-424A-AA35-8393DB2330A6}"/>
              </a:ext>
            </a:extLst>
          </p:cNvPr>
          <p:cNvSpPr txBox="1"/>
          <p:nvPr/>
        </p:nvSpPr>
        <p:spPr>
          <a:xfrm>
            <a:off x="1347160" y="3379067"/>
            <a:ext cx="992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</a:t>
            </a:r>
            <a:r>
              <a:rPr lang="en-US" sz="700" baseline="30000" dirty="0"/>
              <a:t>st</a:t>
            </a:r>
            <a:r>
              <a:rPr lang="en-US" sz="700" dirty="0"/>
              <a:t> Component Issued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7770CF1-44D6-431A-8665-EBA160B902C3}"/>
              </a:ext>
            </a:extLst>
          </p:cNvPr>
          <p:cNvSpPr txBox="1"/>
          <p:nvPr/>
        </p:nvSpPr>
        <p:spPr>
          <a:xfrm>
            <a:off x="2297054" y="3404683"/>
            <a:ext cx="12996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NCR1 create Date </a:t>
            </a:r>
            <a:r>
              <a:rPr lang="en-US" sz="700" dirty="0" err="1"/>
              <a:t>Fmrefdes</a:t>
            </a:r>
            <a:r>
              <a:rPr lang="en-US" sz="700" dirty="0"/>
              <a:t> = </a:t>
            </a:r>
            <a:r>
              <a:rPr lang="en-US" sz="700" dirty="0" err="1"/>
              <a:t>IssuedCompRefdes</a:t>
            </a:r>
            <a:endParaRPr lang="en-US" sz="700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D5546E2-090C-4CB1-8C1D-A7890DA8FCFB}"/>
              </a:ext>
            </a:extLst>
          </p:cNvPr>
          <p:cNvCxnSpPr/>
          <p:nvPr/>
        </p:nvCxnSpPr>
        <p:spPr bwMode="auto">
          <a:xfrm flipV="1">
            <a:off x="2575601" y="3092292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EE84D8A1-709A-4F4B-BE7A-D8B4B0460385}"/>
              </a:ext>
            </a:extLst>
          </p:cNvPr>
          <p:cNvSpPr txBox="1"/>
          <p:nvPr/>
        </p:nvSpPr>
        <p:spPr>
          <a:xfrm>
            <a:off x="7935161" y="2811376"/>
            <a:ext cx="1132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50"/>
                </a:solidFill>
              </a:rPr>
              <a:t>Want One Row with NCR info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9D7872-3436-403A-837A-D910EBD8F28F}"/>
              </a:ext>
            </a:extLst>
          </p:cNvPr>
          <p:cNvSpPr txBox="1"/>
          <p:nvPr/>
        </p:nvSpPr>
        <p:spPr>
          <a:xfrm>
            <a:off x="3350316" y="3404563"/>
            <a:ext cx="10182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NCR creation Date</a:t>
            </a:r>
          </a:p>
          <a:p>
            <a:r>
              <a:rPr lang="en-US" sz="700" dirty="0" err="1"/>
              <a:t>Fmrefdes</a:t>
            </a:r>
            <a:r>
              <a:rPr lang="en-US" sz="700" dirty="0"/>
              <a:t> &lt;&gt; </a:t>
            </a:r>
            <a:r>
              <a:rPr lang="en-US" sz="700" dirty="0" err="1"/>
              <a:t>IssuedCompRefdes</a:t>
            </a:r>
            <a:endParaRPr lang="en-US" sz="7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36A722-7D5A-4E67-B151-44EE863E9152}"/>
              </a:ext>
            </a:extLst>
          </p:cNvPr>
          <p:cNvCxnSpPr/>
          <p:nvPr/>
        </p:nvCxnSpPr>
        <p:spPr bwMode="auto">
          <a:xfrm flipV="1">
            <a:off x="3664327" y="3119502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BB6A486-2F7E-47B5-9FA4-EBB5F516815B}"/>
              </a:ext>
            </a:extLst>
          </p:cNvPr>
          <p:cNvSpPr/>
          <p:nvPr/>
        </p:nvSpPr>
        <p:spPr bwMode="auto">
          <a:xfrm>
            <a:off x="673557" y="1410597"/>
            <a:ext cx="7162800" cy="152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B0764E-A69C-453D-B10F-86AD89075297}"/>
              </a:ext>
            </a:extLst>
          </p:cNvPr>
          <p:cNvSpPr txBox="1"/>
          <p:nvPr/>
        </p:nvSpPr>
        <p:spPr>
          <a:xfrm>
            <a:off x="620068" y="1400927"/>
            <a:ext cx="76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Time </a:t>
            </a:r>
            <a:r>
              <a:rPr lang="en-US" sz="700" dirty="0">
                <a:sym typeface="Wingdings" panose="05000000000000000000" pitchFamily="2" charset="2"/>
              </a:rPr>
              <a:t> </a:t>
            </a:r>
            <a:endParaRPr lang="en-US" sz="7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9EAD2F-F977-4707-B24E-3963563FC070}"/>
              </a:ext>
            </a:extLst>
          </p:cNvPr>
          <p:cNvSpPr txBox="1"/>
          <p:nvPr/>
        </p:nvSpPr>
        <p:spPr>
          <a:xfrm>
            <a:off x="7871157" y="1287376"/>
            <a:ext cx="1132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50"/>
                </a:solidFill>
              </a:rPr>
              <a:t>Want </a:t>
            </a:r>
            <a:r>
              <a:rPr lang="en-US" sz="800" u="sng" dirty="0">
                <a:solidFill>
                  <a:srgbClr val="00B050"/>
                </a:solidFill>
              </a:rPr>
              <a:t>One</a:t>
            </a:r>
            <a:r>
              <a:rPr lang="en-US" sz="800" dirty="0">
                <a:solidFill>
                  <a:srgbClr val="00B050"/>
                </a:solidFill>
              </a:rPr>
              <a:t> Row with No NCR info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A6582C-32CA-4775-A755-3D9062613D26}"/>
              </a:ext>
            </a:extLst>
          </p:cNvPr>
          <p:cNvSpPr txBox="1"/>
          <p:nvPr/>
        </p:nvSpPr>
        <p:spPr>
          <a:xfrm>
            <a:off x="177104" y="1352550"/>
            <a:ext cx="20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D17980E-8542-437E-BBCA-71A172EF8A31}"/>
              </a:ext>
            </a:extLst>
          </p:cNvPr>
          <p:cNvSpPr txBox="1"/>
          <p:nvPr/>
        </p:nvSpPr>
        <p:spPr>
          <a:xfrm>
            <a:off x="152400" y="2876550"/>
            <a:ext cx="20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64193-D91F-4DC0-BF14-B706FCCBF64C}"/>
              </a:ext>
            </a:extLst>
          </p:cNvPr>
          <p:cNvSpPr/>
          <p:nvPr/>
        </p:nvSpPr>
        <p:spPr>
          <a:xfrm>
            <a:off x="457200" y="618305"/>
            <a:ext cx="7882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0070C0"/>
                </a:solidFill>
              </a:rPr>
              <a:t>Query all DISTINCT Component Issues where FM Ref Des = </a:t>
            </a:r>
            <a:r>
              <a:rPr lang="en-US" sz="1000" b="1" dirty="0" err="1">
                <a:solidFill>
                  <a:srgbClr val="0070C0"/>
                </a:solidFill>
              </a:rPr>
              <a:t>CompIssue</a:t>
            </a:r>
            <a:r>
              <a:rPr lang="en-US" sz="1000" b="1" dirty="0">
                <a:solidFill>
                  <a:srgbClr val="0070C0"/>
                </a:solidFill>
              </a:rPr>
              <a:t> Ref Des and where NCR create date &gt;= </a:t>
            </a:r>
            <a:r>
              <a:rPr lang="en-US" sz="1000" b="1" dirty="0" err="1">
                <a:solidFill>
                  <a:srgbClr val="0070C0"/>
                </a:solidFill>
              </a:rPr>
              <a:t>CompIssue</a:t>
            </a:r>
            <a:r>
              <a:rPr lang="en-US" sz="1000" b="1" dirty="0">
                <a:solidFill>
                  <a:srgbClr val="0070C0"/>
                </a:solidFill>
              </a:rPr>
              <a:t> date</a:t>
            </a:r>
          </a:p>
          <a:p>
            <a:r>
              <a:rPr lang="en-US" sz="1000" b="1" dirty="0">
                <a:solidFill>
                  <a:srgbClr val="0070C0"/>
                </a:solidFill>
              </a:rPr>
              <a:t>Else NCR columns = Null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7EE2E-A90D-4CEB-B9FC-EC3A3BAABE15}"/>
              </a:ext>
            </a:extLst>
          </p:cNvPr>
          <p:cNvSpPr txBox="1"/>
          <p:nvPr/>
        </p:nvSpPr>
        <p:spPr>
          <a:xfrm>
            <a:off x="6477000" y="3107705"/>
            <a:ext cx="1537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rgbClr val="0070C0"/>
                </a:solidFill>
              </a:rPr>
              <a:t>ModuleSN</a:t>
            </a:r>
            <a:r>
              <a:rPr lang="en-US" sz="800" dirty="0">
                <a:solidFill>
                  <a:srgbClr val="0070C0"/>
                </a:solidFill>
              </a:rPr>
              <a:t> = 4024671899</a:t>
            </a:r>
            <a:endParaRPr lang="en-US" sz="800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r>
              <a:rPr lang="en-US" sz="800" dirty="0" err="1">
                <a:solidFill>
                  <a:srgbClr val="0070C0"/>
                </a:solidFill>
              </a:rPr>
              <a:t>RefDes</a:t>
            </a:r>
            <a:r>
              <a:rPr lang="en-US" sz="800" dirty="0">
                <a:solidFill>
                  <a:srgbClr val="0070C0"/>
                </a:solidFill>
              </a:rPr>
              <a:t> = FT1</a:t>
            </a:r>
            <a:endParaRPr lang="en-US" sz="800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r>
              <a:rPr lang="en-US" sz="800" dirty="0" err="1">
                <a:solidFill>
                  <a:srgbClr val="0070C0"/>
                </a:solidFill>
              </a:rPr>
              <a:t>MfgOrder</a:t>
            </a:r>
            <a:r>
              <a:rPr lang="en-US" sz="800" dirty="0">
                <a:solidFill>
                  <a:srgbClr val="0070C0"/>
                </a:solidFill>
              </a:rPr>
              <a:t> = 000013459840</a:t>
            </a:r>
            <a:endParaRPr lang="en-US" sz="800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r>
              <a:rPr lang="en-US" sz="800" dirty="0">
                <a:solidFill>
                  <a:srgbClr val="0070C0"/>
                </a:solidFill>
              </a:rPr>
              <a:t>PN = 2260-23</a:t>
            </a:r>
            <a:endParaRPr lang="en-US" sz="800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r>
              <a:rPr lang="en-US" sz="800" dirty="0" err="1">
                <a:solidFill>
                  <a:srgbClr val="0070C0"/>
                </a:solidFill>
              </a:rPr>
              <a:t>ComponentProduct</a:t>
            </a:r>
            <a:r>
              <a:rPr lang="en-US" sz="800" dirty="0">
                <a:solidFill>
                  <a:srgbClr val="0070C0"/>
                </a:solidFill>
              </a:rPr>
              <a:t> = 401419</a:t>
            </a:r>
          </a:p>
          <a:p>
            <a:r>
              <a:rPr lang="en-US" sz="800" dirty="0">
                <a:solidFill>
                  <a:srgbClr val="0070C0"/>
                </a:solidFill>
                <a:latin typeface="Arial" panose="020B0604020202020204" pitchFamily="34" charset="0"/>
              </a:rPr>
              <a:t>Mar 2023</a:t>
            </a:r>
          </a:p>
        </p:txBody>
      </p:sp>
    </p:spTree>
    <p:extLst>
      <p:ext uri="{BB962C8B-B14F-4D97-AF65-F5344CB8AC3E}">
        <p14:creationId xmlns:p14="http://schemas.microsoft.com/office/powerpoint/2010/main" val="1312946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75688" y="4933950"/>
            <a:ext cx="457200" cy="171450"/>
          </a:xfrm>
        </p:spPr>
        <p:txBody>
          <a:bodyPr/>
          <a:lstStyle/>
          <a:p>
            <a:pPr>
              <a:defRPr/>
            </a:pPr>
            <a:fld id="{96BCACEF-5417-446E-805F-E431A6EAFB16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C O N F I D E N T I A 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NCR Data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59771E5-2A8F-454C-8BDE-56F38694543B}"/>
              </a:ext>
            </a:extLst>
          </p:cNvPr>
          <p:cNvSpPr/>
          <p:nvPr/>
        </p:nvSpPr>
        <p:spPr bwMode="auto">
          <a:xfrm>
            <a:off x="510689" y="1285280"/>
            <a:ext cx="7162800" cy="152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84B837B-5E0F-4F81-9A1F-D9038F366941}"/>
              </a:ext>
            </a:extLst>
          </p:cNvPr>
          <p:cNvSpPr txBox="1"/>
          <p:nvPr/>
        </p:nvSpPr>
        <p:spPr>
          <a:xfrm>
            <a:off x="457200" y="1237625"/>
            <a:ext cx="76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Time </a:t>
            </a:r>
            <a:r>
              <a:rPr lang="en-US" sz="700" dirty="0">
                <a:sym typeface="Wingdings" panose="05000000000000000000" pitchFamily="2" charset="2"/>
              </a:rPr>
              <a:t> </a:t>
            </a:r>
            <a:endParaRPr lang="en-US" sz="7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A8CB5C-F1BC-40A8-8C67-242E8D50EA2A}"/>
              </a:ext>
            </a:extLst>
          </p:cNvPr>
          <p:cNvSpPr txBox="1"/>
          <p:nvPr/>
        </p:nvSpPr>
        <p:spPr>
          <a:xfrm>
            <a:off x="7722828" y="1047750"/>
            <a:ext cx="1132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50"/>
                </a:solidFill>
              </a:rPr>
              <a:t>Want NCR info associated with 1</a:t>
            </a:r>
            <a:r>
              <a:rPr lang="en-US" sz="800" baseline="30000" dirty="0">
                <a:solidFill>
                  <a:srgbClr val="00B050"/>
                </a:solidFill>
              </a:rPr>
              <a:t>st</a:t>
            </a:r>
            <a:r>
              <a:rPr lang="en-US" sz="800" dirty="0">
                <a:solidFill>
                  <a:srgbClr val="00B050"/>
                </a:solidFill>
              </a:rPr>
              <a:t> Component Issue</a:t>
            </a:r>
          </a:p>
          <a:p>
            <a:endParaRPr lang="en-US" sz="800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115486-1723-490E-9DCC-74ACF3366E41}"/>
              </a:ext>
            </a:extLst>
          </p:cNvPr>
          <p:cNvSpPr txBox="1"/>
          <p:nvPr/>
        </p:nvSpPr>
        <p:spPr>
          <a:xfrm>
            <a:off x="127264" y="1200150"/>
            <a:ext cx="20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74D3BF9-A8FD-4518-AC25-686213C3676B}"/>
              </a:ext>
            </a:extLst>
          </p:cNvPr>
          <p:cNvSpPr txBox="1"/>
          <p:nvPr/>
        </p:nvSpPr>
        <p:spPr>
          <a:xfrm>
            <a:off x="-22499" y="3345660"/>
            <a:ext cx="562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8A &amp; 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658B66-A4E8-41E3-B05D-8E5A0423DC76}"/>
              </a:ext>
            </a:extLst>
          </p:cNvPr>
          <p:cNvSpPr/>
          <p:nvPr/>
        </p:nvSpPr>
        <p:spPr bwMode="auto">
          <a:xfrm>
            <a:off x="531564" y="3384876"/>
            <a:ext cx="7162800" cy="152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BD7440-5372-41ED-9DAA-858160806552}"/>
              </a:ext>
            </a:extLst>
          </p:cNvPr>
          <p:cNvSpPr txBox="1"/>
          <p:nvPr/>
        </p:nvSpPr>
        <p:spPr>
          <a:xfrm>
            <a:off x="478075" y="3337221"/>
            <a:ext cx="76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Time </a:t>
            </a:r>
            <a:r>
              <a:rPr lang="en-US" sz="700" dirty="0">
                <a:sym typeface="Wingdings" panose="05000000000000000000" pitchFamily="2" charset="2"/>
              </a:rPr>
              <a:t> </a:t>
            </a:r>
            <a:endParaRPr lang="en-US" sz="7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39FF4A-4DA1-464A-AA39-A25E6F61A063}"/>
              </a:ext>
            </a:extLst>
          </p:cNvPr>
          <p:cNvCxnSpPr/>
          <p:nvPr/>
        </p:nvCxnSpPr>
        <p:spPr bwMode="auto">
          <a:xfrm flipV="1">
            <a:off x="1369764" y="3537276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8D5F7B4-2BC4-4B79-A369-2386A0C20D27}"/>
              </a:ext>
            </a:extLst>
          </p:cNvPr>
          <p:cNvSpPr txBox="1"/>
          <p:nvPr/>
        </p:nvSpPr>
        <p:spPr>
          <a:xfrm>
            <a:off x="1141163" y="3829346"/>
            <a:ext cx="992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</a:t>
            </a:r>
            <a:r>
              <a:rPr lang="en-US" sz="700" baseline="30000" dirty="0"/>
              <a:t>st</a:t>
            </a:r>
            <a:r>
              <a:rPr lang="en-US" sz="700" dirty="0"/>
              <a:t> Component Issue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E4DE81-83E8-4082-B778-A927165AC737}"/>
              </a:ext>
            </a:extLst>
          </p:cNvPr>
          <p:cNvCxnSpPr/>
          <p:nvPr/>
        </p:nvCxnSpPr>
        <p:spPr bwMode="auto">
          <a:xfrm flipV="1">
            <a:off x="4392222" y="3566675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E681363-E0B3-4450-9692-4771A23B5910}"/>
              </a:ext>
            </a:extLst>
          </p:cNvPr>
          <p:cNvSpPr txBox="1"/>
          <p:nvPr/>
        </p:nvSpPr>
        <p:spPr>
          <a:xfrm>
            <a:off x="4228874" y="3879066"/>
            <a:ext cx="10686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NCR2 creation Date</a:t>
            </a:r>
          </a:p>
          <a:p>
            <a:r>
              <a:rPr lang="en-US" sz="700" dirty="0"/>
              <a:t>Fmrefdes2 = </a:t>
            </a:r>
            <a:r>
              <a:rPr lang="en-US" sz="700" dirty="0" err="1"/>
              <a:t>IssuedCompRefdes</a:t>
            </a:r>
            <a:endParaRPr lang="en-US" sz="7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3E4ECB-DDE8-4FCD-AD5C-270632F6849D}"/>
              </a:ext>
            </a:extLst>
          </p:cNvPr>
          <p:cNvSpPr/>
          <p:nvPr/>
        </p:nvSpPr>
        <p:spPr>
          <a:xfrm>
            <a:off x="6435650" y="3526081"/>
            <a:ext cx="13981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70C0"/>
                </a:solidFill>
              </a:rPr>
              <a:t>SN 4024262733</a:t>
            </a:r>
          </a:p>
          <a:p>
            <a:r>
              <a:rPr lang="en-US" sz="800" dirty="0" err="1">
                <a:solidFill>
                  <a:srgbClr val="0070C0"/>
                </a:solidFill>
              </a:rPr>
              <a:t>RefDes</a:t>
            </a:r>
            <a:r>
              <a:rPr lang="en-US" sz="800" dirty="0">
                <a:solidFill>
                  <a:srgbClr val="0070C0"/>
                </a:solidFill>
              </a:rPr>
              <a:t> C301, FRAME</a:t>
            </a:r>
          </a:p>
          <a:p>
            <a:r>
              <a:rPr lang="en-US" sz="800" dirty="0" err="1">
                <a:solidFill>
                  <a:srgbClr val="0070C0"/>
                </a:solidFill>
              </a:rPr>
              <a:t>MfgOrder</a:t>
            </a:r>
            <a:r>
              <a:rPr lang="en-US" sz="800" dirty="0">
                <a:solidFill>
                  <a:srgbClr val="0070C0"/>
                </a:solidFill>
              </a:rPr>
              <a:t> 0000132966070</a:t>
            </a:r>
          </a:p>
          <a:p>
            <a:r>
              <a:rPr lang="en-US" sz="800" dirty="0">
                <a:solidFill>
                  <a:srgbClr val="0070C0"/>
                </a:solidFill>
              </a:rPr>
              <a:t>PN 8023</a:t>
            </a:r>
          </a:p>
          <a:p>
            <a:r>
              <a:rPr lang="en-US" sz="800" dirty="0">
                <a:solidFill>
                  <a:srgbClr val="0070C0"/>
                </a:solidFill>
              </a:rPr>
              <a:t>Product 460069</a:t>
            </a:r>
          </a:p>
          <a:p>
            <a:endParaRPr lang="en-US" sz="800" dirty="0">
              <a:solidFill>
                <a:srgbClr val="0070C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F4CBDF-90EB-487D-B2FD-484CE2439496}"/>
              </a:ext>
            </a:extLst>
          </p:cNvPr>
          <p:cNvSpPr txBox="1"/>
          <p:nvPr/>
        </p:nvSpPr>
        <p:spPr>
          <a:xfrm>
            <a:off x="7721488" y="3324866"/>
            <a:ext cx="1133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50"/>
                </a:solidFill>
              </a:rPr>
              <a:t>Want NCR1 info associated with 1</a:t>
            </a:r>
            <a:r>
              <a:rPr lang="en-US" sz="800" baseline="30000" dirty="0">
                <a:solidFill>
                  <a:srgbClr val="00B050"/>
                </a:solidFill>
              </a:rPr>
              <a:t>st</a:t>
            </a:r>
            <a:r>
              <a:rPr lang="en-US" sz="800" dirty="0">
                <a:solidFill>
                  <a:srgbClr val="00B050"/>
                </a:solidFill>
              </a:rPr>
              <a:t> comp issue and </a:t>
            </a:r>
            <a:r>
              <a:rPr lang="en-US" sz="800" dirty="0" err="1">
                <a:solidFill>
                  <a:srgbClr val="00B050"/>
                </a:solidFill>
              </a:rPr>
              <a:t>refdes</a:t>
            </a:r>
            <a:endParaRPr lang="en-US" sz="800" dirty="0">
              <a:solidFill>
                <a:srgbClr val="00B050"/>
              </a:solidFill>
            </a:endParaRPr>
          </a:p>
          <a:p>
            <a:endParaRPr lang="en-US" sz="800" dirty="0">
              <a:solidFill>
                <a:srgbClr val="00B050"/>
              </a:solidFill>
            </a:endParaRPr>
          </a:p>
          <a:p>
            <a:r>
              <a:rPr lang="en-US" sz="800" dirty="0">
                <a:solidFill>
                  <a:srgbClr val="00B050"/>
                </a:solidFill>
              </a:rPr>
              <a:t>Want NCR2 associated with 2nn comp issue</a:t>
            </a:r>
          </a:p>
          <a:p>
            <a:endParaRPr lang="en-US" sz="800" dirty="0"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2991F5-58FC-4F54-A6D4-E7186581872E}"/>
              </a:ext>
            </a:extLst>
          </p:cNvPr>
          <p:cNvSpPr txBox="1"/>
          <p:nvPr/>
        </p:nvSpPr>
        <p:spPr>
          <a:xfrm>
            <a:off x="1865838" y="3849247"/>
            <a:ext cx="12996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NCR1 create Date Fmrefdes1 = </a:t>
            </a:r>
            <a:r>
              <a:rPr lang="en-US" sz="700" dirty="0" err="1"/>
              <a:t>IssuedCompRefdes</a:t>
            </a:r>
            <a:endParaRPr lang="en-US" sz="7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1AAF10-33BE-449D-9877-8E4A594B2746}"/>
              </a:ext>
            </a:extLst>
          </p:cNvPr>
          <p:cNvCxnSpPr/>
          <p:nvPr/>
        </p:nvCxnSpPr>
        <p:spPr bwMode="auto">
          <a:xfrm flipV="1">
            <a:off x="2144385" y="3536856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C7362A0-CA47-4D66-B0AF-175798EA1F3E}"/>
              </a:ext>
            </a:extLst>
          </p:cNvPr>
          <p:cNvSpPr txBox="1"/>
          <p:nvPr/>
        </p:nvSpPr>
        <p:spPr>
          <a:xfrm>
            <a:off x="2901702" y="4355105"/>
            <a:ext cx="76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Rework 1</a:t>
            </a:r>
            <a:r>
              <a:rPr lang="en-US" sz="700" baseline="30000" dirty="0"/>
              <a:t>st</a:t>
            </a:r>
            <a:r>
              <a:rPr lang="en-US" sz="700" dirty="0"/>
              <a:t> Component Issue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2DCF4B-2C7F-4206-86F4-59EA854B2C40}"/>
              </a:ext>
            </a:extLst>
          </p:cNvPr>
          <p:cNvCxnSpPr/>
          <p:nvPr/>
        </p:nvCxnSpPr>
        <p:spPr bwMode="auto">
          <a:xfrm flipV="1">
            <a:off x="3093836" y="3558487"/>
            <a:ext cx="0" cy="7966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5B9E5F-4BAD-4353-810D-0F4016546211}"/>
              </a:ext>
            </a:extLst>
          </p:cNvPr>
          <p:cNvCxnSpPr>
            <a:cxnSpLocks/>
          </p:cNvCxnSpPr>
          <p:nvPr/>
        </p:nvCxnSpPr>
        <p:spPr bwMode="auto">
          <a:xfrm flipV="1">
            <a:off x="5603537" y="3517723"/>
            <a:ext cx="0" cy="9598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04EC455-84AE-46D6-949A-1767C09BAE57}"/>
              </a:ext>
            </a:extLst>
          </p:cNvPr>
          <p:cNvSpPr txBox="1"/>
          <p:nvPr/>
        </p:nvSpPr>
        <p:spPr>
          <a:xfrm>
            <a:off x="5148710" y="4462826"/>
            <a:ext cx="992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</a:t>
            </a:r>
            <a:r>
              <a:rPr lang="en-US" sz="700" baseline="30000" dirty="0"/>
              <a:t>nd</a:t>
            </a:r>
            <a:r>
              <a:rPr lang="en-US" sz="700" dirty="0"/>
              <a:t> Component 2</a:t>
            </a:r>
            <a:r>
              <a:rPr lang="en-US" sz="700" baseline="30000" dirty="0"/>
              <a:t>nd</a:t>
            </a:r>
            <a:r>
              <a:rPr lang="en-US" sz="700" dirty="0"/>
              <a:t> Issue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170F10C-BFEE-4466-94FD-BF7A26BBE353}"/>
              </a:ext>
            </a:extLst>
          </p:cNvPr>
          <p:cNvCxnSpPr>
            <a:cxnSpLocks/>
          </p:cNvCxnSpPr>
          <p:nvPr/>
        </p:nvCxnSpPr>
        <p:spPr bwMode="auto">
          <a:xfrm flipV="1">
            <a:off x="4004455" y="3566675"/>
            <a:ext cx="0" cy="9149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1C293D1-51E8-485A-B95D-1B1D870D7A43}"/>
              </a:ext>
            </a:extLst>
          </p:cNvPr>
          <p:cNvSpPr txBox="1"/>
          <p:nvPr/>
        </p:nvSpPr>
        <p:spPr>
          <a:xfrm>
            <a:off x="3549628" y="4466908"/>
            <a:ext cx="992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</a:t>
            </a:r>
            <a:r>
              <a:rPr lang="en-US" sz="700" baseline="30000" dirty="0"/>
              <a:t>nd</a:t>
            </a:r>
            <a:r>
              <a:rPr lang="en-US" sz="700" dirty="0"/>
              <a:t> Component Issue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3E4FE0-76BA-4021-ABE6-CD611FB57E9A}"/>
              </a:ext>
            </a:extLst>
          </p:cNvPr>
          <p:cNvSpPr/>
          <p:nvPr/>
        </p:nvSpPr>
        <p:spPr>
          <a:xfrm>
            <a:off x="457200" y="618305"/>
            <a:ext cx="7882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0070C0"/>
                </a:solidFill>
              </a:rPr>
              <a:t>Query all DISTINCT Component Issues where FM Ref Des = </a:t>
            </a:r>
            <a:r>
              <a:rPr lang="en-US" sz="1000" b="1" dirty="0" err="1">
                <a:solidFill>
                  <a:srgbClr val="0070C0"/>
                </a:solidFill>
              </a:rPr>
              <a:t>CompIssue</a:t>
            </a:r>
            <a:r>
              <a:rPr lang="en-US" sz="1000" b="1" dirty="0">
                <a:solidFill>
                  <a:srgbClr val="0070C0"/>
                </a:solidFill>
              </a:rPr>
              <a:t> Ref Des and where NCR create date &gt;= </a:t>
            </a:r>
            <a:r>
              <a:rPr lang="en-US" sz="1000" b="1" dirty="0" err="1">
                <a:solidFill>
                  <a:srgbClr val="0070C0"/>
                </a:solidFill>
              </a:rPr>
              <a:t>CompIssue</a:t>
            </a:r>
            <a:r>
              <a:rPr lang="en-US" sz="1000" b="1" dirty="0">
                <a:solidFill>
                  <a:srgbClr val="0070C0"/>
                </a:solidFill>
              </a:rPr>
              <a:t> date</a:t>
            </a:r>
          </a:p>
          <a:p>
            <a:r>
              <a:rPr lang="en-US" sz="1000" b="1" dirty="0">
                <a:solidFill>
                  <a:srgbClr val="0070C0"/>
                </a:solidFill>
              </a:rPr>
              <a:t>Else NCR columns = Null </a:t>
            </a:r>
          </a:p>
        </p:txBody>
      </p:sp>
    </p:spTree>
    <p:extLst>
      <p:ext uri="{BB962C8B-B14F-4D97-AF65-F5344CB8AC3E}">
        <p14:creationId xmlns:p14="http://schemas.microsoft.com/office/powerpoint/2010/main" val="1141901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6800" y="4948238"/>
            <a:ext cx="457200" cy="171450"/>
          </a:xfrm>
        </p:spPr>
        <p:txBody>
          <a:bodyPr/>
          <a:lstStyle/>
          <a:p>
            <a:pPr>
              <a:defRPr/>
            </a:pPr>
            <a:fld id="{96BCACEF-5417-446E-805F-E431A6EAFB16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 O N F I D E N T I A L</a:t>
            </a:r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NCR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8079DF-3DF3-4633-B87B-8332314D20CF}"/>
              </a:ext>
            </a:extLst>
          </p:cNvPr>
          <p:cNvSpPr/>
          <p:nvPr/>
        </p:nvSpPr>
        <p:spPr bwMode="auto">
          <a:xfrm>
            <a:off x="685800" y="1503990"/>
            <a:ext cx="7162800" cy="152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2D19C4-0985-4A43-9793-8154A2A55436}"/>
              </a:ext>
            </a:extLst>
          </p:cNvPr>
          <p:cNvSpPr txBox="1"/>
          <p:nvPr/>
        </p:nvSpPr>
        <p:spPr>
          <a:xfrm>
            <a:off x="632311" y="1456335"/>
            <a:ext cx="76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Time </a:t>
            </a:r>
            <a:r>
              <a:rPr lang="en-US" sz="700" dirty="0">
                <a:sym typeface="Wingdings" panose="05000000000000000000" pitchFamily="2" charset="2"/>
              </a:rPr>
              <a:t> </a:t>
            </a:r>
            <a:endParaRPr lang="en-US" sz="7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9FBD7F-71E9-4E37-91FD-4021D1D1139F}"/>
              </a:ext>
            </a:extLst>
          </p:cNvPr>
          <p:cNvCxnSpPr/>
          <p:nvPr/>
        </p:nvCxnSpPr>
        <p:spPr bwMode="auto">
          <a:xfrm flipV="1">
            <a:off x="2362194" y="1656390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7FE44A-55B6-42E0-B047-3CB290853738}"/>
              </a:ext>
            </a:extLst>
          </p:cNvPr>
          <p:cNvSpPr txBox="1"/>
          <p:nvPr/>
        </p:nvSpPr>
        <p:spPr>
          <a:xfrm>
            <a:off x="1981200" y="1952373"/>
            <a:ext cx="914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</a:t>
            </a:r>
            <a:r>
              <a:rPr lang="en-US" sz="700" baseline="30000" dirty="0"/>
              <a:t>st</a:t>
            </a:r>
            <a:r>
              <a:rPr lang="en-US" sz="700" dirty="0"/>
              <a:t> Component Issue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67F275-EC4A-4C68-BBE5-B96D19B6E947}"/>
              </a:ext>
            </a:extLst>
          </p:cNvPr>
          <p:cNvCxnSpPr/>
          <p:nvPr/>
        </p:nvCxnSpPr>
        <p:spPr bwMode="auto">
          <a:xfrm flipV="1">
            <a:off x="3268692" y="1662977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BCEAED-5C3B-4911-B857-8D9972735F31}"/>
              </a:ext>
            </a:extLst>
          </p:cNvPr>
          <p:cNvSpPr txBox="1"/>
          <p:nvPr/>
        </p:nvSpPr>
        <p:spPr>
          <a:xfrm>
            <a:off x="2895594" y="1975368"/>
            <a:ext cx="9717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NCR creation Date</a:t>
            </a:r>
          </a:p>
          <a:p>
            <a:r>
              <a:rPr lang="en-US" sz="700" dirty="0" err="1"/>
              <a:t>Fmrefdes</a:t>
            </a:r>
            <a:r>
              <a:rPr lang="en-US" sz="700" dirty="0"/>
              <a:t> = </a:t>
            </a:r>
            <a:r>
              <a:rPr lang="en-US" sz="700" dirty="0" err="1"/>
              <a:t>IssuedCompRefdes</a:t>
            </a:r>
            <a:endParaRPr lang="en-US" sz="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A23778-00A9-462A-A1EA-429161867D0D}"/>
              </a:ext>
            </a:extLst>
          </p:cNvPr>
          <p:cNvSpPr txBox="1"/>
          <p:nvPr/>
        </p:nvSpPr>
        <p:spPr>
          <a:xfrm>
            <a:off x="3962400" y="1968278"/>
            <a:ext cx="76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Rework Component Issue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31F90C-D60F-43D7-8263-7BD3289AF226}"/>
              </a:ext>
            </a:extLst>
          </p:cNvPr>
          <p:cNvCxnSpPr/>
          <p:nvPr/>
        </p:nvCxnSpPr>
        <p:spPr bwMode="auto">
          <a:xfrm flipV="1">
            <a:off x="4212895" y="1655887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0FA0C7F-5358-4BAB-B149-625778801C4A}"/>
              </a:ext>
            </a:extLst>
          </p:cNvPr>
          <p:cNvSpPr txBox="1"/>
          <p:nvPr/>
        </p:nvSpPr>
        <p:spPr>
          <a:xfrm>
            <a:off x="5005778" y="1962150"/>
            <a:ext cx="10667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</a:t>
            </a:r>
            <a:r>
              <a:rPr lang="en-US" sz="700" baseline="30000" dirty="0"/>
              <a:t>nd</a:t>
            </a:r>
            <a:r>
              <a:rPr lang="en-US" sz="700" dirty="0"/>
              <a:t> NCR </a:t>
            </a:r>
            <a:r>
              <a:rPr lang="en-US" sz="700" u="sng" dirty="0"/>
              <a:t>same</a:t>
            </a:r>
            <a:r>
              <a:rPr lang="en-US" sz="700" dirty="0"/>
              <a:t> Ref Des Creation Date</a:t>
            </a:r>
          </a:p>
          <a:p>
            <a:r>
              <a:rPr lang="en-US" sz="700" dirty="0" err="1"/>
              <a:t>Fmrefdes</a:t>
            </a:r>
            <a:r>
              <a:rPr lang="en-US" sz="700" dirty="0"/>
              <a:t> = </a:t>
            </a:r>
            <a:r>
              <a:rPr lang="en-US" sz="700" dirty="0" err="1"/>
              <a:t>IssuedCompRefdes</a:t>
            </a:r>
            <a:endParaRPr lang="en-US" sz="700" dirty="0"/>
          </a:p>
          <a:p>
            <a:endParaRPr lang="en-US" sz="7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7701597-A316-4132-BBAF-A37F07EA2DF5}"/>
              </a:ext>
            </a:extLst>
          </p:cNvPr>
          <p:cNvCxnSpPr/>
          <p:nvPr/>
        </p:nvCxnSpPr>
        <p:spPr bwMode="auto">
          <a:xfrm flipV="1">
            <a:off x="5273510" y="1650771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213EAD-77E0-4C33-9347-11B99FFD7541}"/>
              </a:ext>
            </a:extLst>
          </p:cNvPr>
          <p:cNvSpPr txBox="1"/>
          <p:nvPr/>
        </p:nvSpPr>
        <p:spPr>
          <a:xfrm>
            <a:off x="7927181" y="1456335"/>
            <a:ext cx="903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B050"/>
                </a:solidFill>
              </a:rPr>
              <a:t>Want 1</a:t>
            </a:r>
            <a:r>
              <a:rPr lang="en-US" sz="800" baseline="30000" dirty="0">
                <a:solidFill>
                  <a:srgbClr val="00B050"/>
                </a:solidFill>
              </a:rPr>
              <a:t>st</a:t>
            </a:r>
            <a:r>
              <a:rPr lang="en-US" sz="800" dirty="0">
                <a:solidFill>
                  <a:srgbClr val="00B050"/>
                </a:solidFill>
              </a:rPr>
              <a:t> NCR info associated with 1</a:t>
            </a:r>
            <a:r>
              <a:rPr lang="en-US" sz="800" baseline="30000" dirty="0">
                <a:solidFill>
                  <a:srgbClr val="00B050"/>
                </a:solidFill>
              </a:rPr>
              <a:t>st</a:t>
            </a:r>
            <a:r>
              <a:rPr lang="en-US" sz="800" dirty="0">
                <a:solidFill>
                  <a:srgbClr val="00B050"/>
                </a:solidFill>
              </a:rPr>
              <a:t> issued component. </a:t>
            </a:r>
          </a:p>
          <a:p>
            <a:r>
              <a:rPr lang="en-US" sz="800" dirty="0">
                <a:solidFill>
                  <a:srgbClr val="00B050"/>
                </a:solidFill>
              </a:rPr>
              <a:t>Want 2</a:t>
            </a:r>
            <a:r>
              <a:rPr lang="en-US" sz="800" baseline="30000" dirty="0">
                <a:solidFill>
                  <a:srgbClr val="00B050"/>
                </a:solidFill>
              </a:rPr>
              <a:t>nd</a:t>
            </a:r>
            <a:r>
              <a:rPr lang="en-US" sz="800" dirty="0">
                <a:solidFill>
                  <a:srgbClr val="00B050"/>
                </a:solidFill>
              </a:rPr>
              <a:t> NCR counted against 2</a:t>
            </a:r>
            <a:r>
              <a:rPr lang="en-US" sz="800" baseline="30000" dirty="0">
                <a:solidFill>
                  <a:srgbClr val="00B050"/>
                </a:solidFill>
              </a:rPr>
              <a:t>nd</a:t>
            </a:r>
            <a:r>
              <a:rPr lang="en-US" sz="800" dirty="0">
                <a:solidFill>
                  <a:srgbClr val="00B050"/>
                </a:solidFill>
              </a:rPr>
              <a:t> issued component.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1C8AA6-85DF-4192-8647-2097BAC44478}"/>
              </a:ext>
            </a:extLst>
          </p:cNvPr>
          <p:cNvSpPr/>
          <p:nvPr/>
        </p:nvSpPr>
        <p:spPr>
          <a:xfrm>
            <a:off x="6614492" y="1648949"/>
            <a:ext cx="1340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 indent="0"/>
            <a:r>
              <a:rPr lang="en-US" sz="800" dirty="0">
                <a:solidFill>
                  <a:srgbClr val="0070C0"/>
                </a:solidFill>
              </a:rPr>
              <a:t>SN 4024143114</a:t>
            </a:r>
          </a:p>
          <a:p>
            <a:pPr marL="0" lvl="2" indent="0"/>
            <a:r>
              <a:rPr lang="en-US" sz="800" dirty="0">
                <a:solidFill>
                  <a:srgbClr val="0070C0"/>
                </a:solidFill>
              </a:rPr>
              <a:t>Ref Des C412</a:t>
            </a:r>
          </a:p>
          <a:p>
            <a:pPr marL="0" lvl="2" indent="0"/>
            <a:r>
              <a:rPr lang="en-US" sz="800" dirty="0" err="1">
                <a:solidFill>
                  <a:srgbClr val="0070C0"/>
                </a:solidFill>
              </a:rPr>
              <a:t>MfgOrder</a:t>
            </a:r>
            <a:r>
              <a:rPr lang="en-US" sz="800" dirty="0">
                <a:solidFill>
                  <a:srgbClr val="0070C0"/>
                </a:solidFill>
              </a:rPr>
              <a:t> 000013244321</a:t>
            </a:r>
          </a:p>
          <a:p>
            <a:pPr marL="0" lvl="2" indent="0"/>
            <a:r>
              <a:rPr lang="en-US" sz="800" dirty="0">
                <a:solidFill>
                  <a:srgbClr val="0070C0"/>
                </a:solidFill>
              </a:rPr>
              <a:t>PN 8023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A985F54-F515-4274-8AC8-B67AFB39CE28}"/>
              </a:ext>
            </a:extLst>
          </p:cNvPr>
          <p:cNvSpPr txBox="1"/>
          <p:nvPr/>
        </p:nvSpPr>
        <p:spPr>
          <a:xfrm>
            <a:off x="279879" y="1464774"/>
            <a:ext cx="202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9EF1DB-11AC-4B92-A0AD-2D5DB37EFFA1}"/>
              </a:ext>
            </a:extLst>
          </p:cNvPr>
          <p:cNvSpPr/>
          <p:nvPr/>
        </p:nvSpPr>
        <p:spPr>
          <a:xfrm>
            <a:off x="457200" y="618305"/>
            <a:ext cx="7882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0070C0"/>
                </a:solidFill>
              </a:rPr>
              <a:t>Query all DISTINCT Component Issues where FM Ref Des = </a:t>
            </a:r>
            <a:r>
              <a:rPr lang="en-US" sz="1000" b="1" dirty="0" err="1">
                <a:solidFill>
                  <a:srgbClr val="0070C0"/>
                </a:solidFill>
              </a:rPr>
              <a:t>CompIssue</a:t>
            </a:r>
            <a:r>
              <a:rPr lang="en-US" sz="1000" b="1" dirty="0">
                <a:solidFill>
                  <a:srgbClr val="0070C0"/>
                </a:solidFill>
              </a:rPr>
              <a:t> Ref Des and where NCR create date &gt;= </a:t>
            </a:r>
            <a:r>
              <a:rPr lang="en-US" sz="1000" b="1" dirty="0" err="1">
                <a:solidFill>
                  <a:srgbClr val="0070C0"/>
                </a:solidFill>
              </a:rPr>
              <a:t>CompIssue</a:t>
            </a:r>
            <a:r>
              <a:rPr lang="en-US" sz="1000" b="1" dirty="0">
                <a:solidFill>
                  <a:srgbClr val="0070C0"/>
                </a:solidFill>
              </a:rPr>
              <a:t> date</a:t>
            </a:r>
          </a:p>
          <a:p>
            <a:r>
              <a:rPr lang="en-US" sz="1000" b="1" dirty="0">
                <a:solidFill>
                  <a:srgbClr val="0070C0"/>
                </a:solidFill>
              </a:rPr>
              <a:t>Else NCR columns = Null </a:t>
            </a:r>
          </a:p>
        </p:txBody>
      </p:sp>
    </p:spTree>
    <p:extLst>
      <p:ext uri="{BB962C8B-B14F-4D97-AF65-F5344CB8AC3E}">
        <p14:creationId xmlns:p14="http://schemas.microsoft.com/office/powerpoint/2010/main" val="4050442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6800" y="4948238"/>
            <a:ext cx="457200" cy="171450"/>
          </a:xfrm>
        </p:spPr>
        <p:txBody>
          <a:bodyPr/>
          <a:lstStyle/>
          <a:p>
            <a:pPr>
              <a:defRPr/>
            </a:pPr>
            <a:fld id="{96BCACEF-5417-446E-805F-E431A6EAFB16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 O N F I D E N T I A L</a:t>
            </a:r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NCR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8079DF-3DF3-4633-B87B-8332314D20CF}"/>
              </a:ext>
            </a:extLst>
          </p:cNvPr>
          <p:cNvSpPr/>
          <p:nvPr/>
        </p:nvSpPr>
        <p:spPr bwMode="auto">
          <a:xfrm>
            <a:off x="685800" y="1275390"/>
            <a:ext cx="7162800" cy="152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2D19C4-0985-4A43-9793-8154A2A55436}"/>
              </a:ext>
            </a:extLst>
          </p:cNvPr>
          <p:cNvSpPr txBox="1"/>
          <p:nvPr/>
        </p:nvSpPr>
        <p:spPr>
          <a:xfrm>
            <a:off x="632311" y="1227735"/>
            <a:ext cx="76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Time </a:t>
            </a:r>
            <a:r>
              <a:rPr lang="en-US" sz="700" dirty="0">
                <a:sym typeface="Wingdings" panose="05000000000000000000" pitchFamily="2" charset="2"/>
              </a:rPr>
              <a:t> </a:t>
            </a:r>
            <a:endParaRPr lang="en-US" sz="7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9FBD7F-71E9-4E37-91FD-4021D1D1139F}"/>
              </a:ext>
            </a:extLst>
          </p:cNvPr>
          <p:cNvCxnSpPr/>
          <p:nvPr/>
        </p:nvCxnSpPr>
        <p:spPr bwMode="auto">
          <a:xfrm flipV="1">
            <a:off x="2362194" y="1427790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7FE44A-55B6-42E0-B047-3CB290853738}"/>
              </a:ext>
            </a:extLst>
          </p:cNvPr>
          <p:cNvSpPr txBox="1"/>
          <p:nvPr/>
        </p:nvSpPr>
        <p:spPr>
          <a:xfrm>
            <a:off x="1981200" y="1723773"/>
            <a:ext cx="914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</a:t>
            </a:r>
            <a:r>
              <a:rPr lang="en-US" sz="700" baseline="30000" dirty="0"/>
              <a:t>st</a:t>
            </a:r>
            <a:r>
              <a:rPr lang="en-US" sz="700" dirty="0"/>
              <a:t> Component Issue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67F275-EC4A-4C68-BBE5-B96D19B6E947}"/>
              </a:ext>
            </a:extLst>
          </p:cNvPr>
          <p:cNvCxnSpPr/>
          <p:nvPr/>
        </p:nvCxnSpPr>
        <p:spPr bwMode="auto">
          <a:xfrm flipV="1">
            <a:off x="5118505" y="1452252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31F90C-D60F-43D7-8263-7BD3289AF226}"/>
              </a:ext>
            </a:extLst>
          </p:cNvPr>
          <p:cNvCxnSpPr/>
          <p:nvPr/>
        </p:nvCxnSpPr>
        <p:spPr bwMode="auto">
          <a:xfrm flipV="1">
            <a:off x="4212895" y="1427287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21C8AA6-85DF-4192-8647-2097BAC44478}"/>
              </a:ext>
            </a:extLst>
          </p:cNvPr>
          <p:cNvSpPr/>
          <p:nvPr/>
        </p:nvSpPr>
        <p:spPr>
          <a:xfrm>
            <a:off x="6797556" y="2594665"/>
            <a:ext cx="1340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 indent="0"/>
            <a:r>
              <a:rPr lang="en-US" sz="800" dirty="0">
                <a:solidFill>
                  <a:srgbClr val="0070C0"/>
                </a:solidFill>
              </a:rPr>
              <a:t>SN ‘4022067915’, </a:t>
            </a:r>
          </a:p>
          <a:p>
            <a:pPr marL="0" lvl="2" indent="0"/>
            <a:r>
              <a:rPr lang="en-US" sz="800" dirty="0">
                <a:solidFill>
                  <a:srgbClr val="0070C0"/>
                </a:solidFill>
              </a:rPr>
              <a:t>Ref Des F101</a:t>
            </a:r>
          </a:p>
          <a:p>
            <a:pPr marL="0" lvl="2" indent="0"/>
            <a:r>
              <a:rPr lang="en-US" sz="800" dirty="0" err="1">
                <a:solidFill>
                  <a:srgbClr val="0070C0"/>
                </a:solidFill>
              </a:rPr>
              <a:t>MfgOrder</a:t>
            </a:r>
            <a:r>
              <a:rPr lang="en-US" sz="800" dirty="0">
                <a:solidFill>
                  <a:srgbClr val="0070C0"/>
                </a:solidFill>
              </a:rPr>
              <a:t> 000012485090</a:t>
            </a:r>
          </a:p>
          <a:p>
            <a:pPr marL="0" lvl="2" indent="0"/>
            <a:r>
              <a:rPr lang="en-US" sz="800" dirty="0">
                <a:solidFill>
                  <a:srgbClr val="0070C0"/>
                </a:solidFill>
              </a:rPr>
              <a:t>PN 4180-21</a:t>
            </a:r>
          </a:p>
          <a:p>
            <a:pPr marL="0" lvl="2" indent="0"/>
            <a:r>
              <a:rPr lang="en-US" sz="800" dirty="0">
                <a:solidFill>
                  <a:srgbClr val="0070C0"/>
                </a:solidFill>
              </a:rPr>
              <a:t>Comp Product 354480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A985F54-F515-4274-8AC8-B67AFB39CE28}"/>
              </a:ext>
            </a:extLst>
          </p:cNvPr>
          <p:cNvSpPr txBox="1"/>
          <p:nvPr/>
        </p:nvSpPr>
        <p:spPr>
          <a:xfrm>
            <a:off x="152400" y="1200150"/>
            <a:ext cx="3173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9A43AF3-0C07-43E0-B89E-CA2B286CD8B5}"/>
              </a:ext>
            </a:extLst>
          </p:cNvPr>
          <p:cNvSpPr/>
          <p:nvPr/>
        </p:nvSpPr>
        <p:spPr bwMode="auto">
          <a:xfrm>
            <a:off x="531564" y="2449983"/>
            <a:ext cx="7162800" cy="152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1696A0-359E-4932-B913-C29B7F8F0D7C}"/>
              </a:ext>
            </a:extLst>
          </p:cNvPr>
          <p:cNvSpPr txBox="1"/>
          <p:nvPr/>
        </p:nvSpPr>
        <p:spPr>
          <a:xfrm>
            <a:off x="478075" y="2402328"/>
            <a:ext cx="76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Time </a:t>
            </a:r>
            <a:r>
              <a:rPr lang="en-US" sz="700" dirty="0">
                <a:sym typeface="Wingdings" panose="05000000000000000000" pitchFamily="2" charset="2"/>
              </a:rPr>
              <a:t> </a:t>
            </a:r>
            <a:endParaRPr lang="en-US" sz="700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DB0EF30-2995-49CE-AA37-7B8F7753F1FD}"/>
              </a:ext>
            </a:extLst>
          </p:cNvPr>
          <p:cNvCxnSpPr/>
          <p:nvPr/>
        </p:nvCxnSpPr>
        <p:spPr bwMode="auto">
          <a:xfrm flipV="1">
            <a:off x="1369764" y="2602383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E776A9F-6BF9-4C6B-9BB7-255EB2F5AD47}"/>
              </a:ext>
            </a:extLst>
          </p:cNvPr>
          <p:cNvSpPr txBox="1"/>
          <p:nvPr/>
        </p:nvSpPr>
        <p:spPr>
          <a:xfrm>
            <a:off x="1141163" y="2894453"/>
            <a:ext cx="992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</a:t>
            </a:r>
            <a:r>
              <a:rPr lang="en-US" sz="700" baseline="30000" dirty="0"/>
              <a:t>st</a:t>
            </a:r>
            <a:r>
              <a:rPr lang="en-US" sz="700" dirty="0"/>
              <a:t> Component Issued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7ADE10D-7B85-40EA-83E7-B9CB6F2E2AB0}"/>
              </a:ext>
            </a:extLst>
          </p:cNvPr>
          <p:cNvCxnSpPr/>
          <p:nvPr/>
        </p:nvCxnSpPr>
        <p:spPr bwMode="auto">
          <a:xfrm flipV="1">
            <a:off x="3694066" y="2594665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4B3049C-D106-4180-B05D-23C5668697FA}"/>
              </a:ext>
            </a:extLst>
          </p:cNvPr>
          <p:cNvCxnSpPr/>
          <p:nvPr/>
        </p:nvCxnSpPr>
        <p:spPr bwMode="auto">
          <a:xfrm flipV="1">
            <a:off x="5056552" y="2615269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32C1D64-AF69-4E25-BCD7-4D1F9193FB5F}"/>
              </a:ext>
            </a:extLst>
          </p:cNvPr>
          <p:cNvSpPr/>
          <p:nvPr/>
        </p:nvSpPr>
        <p:spPr>
          <a:xfrm>
            <a:off x="6797556" y="1449769"/>
            <a:ext cx="1340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70C0"/>
                </a:solidFill>
              </a:rPr>
              <a:t>SN 4024688970</a:t>
            </a:r>
          </a:p>
          <a:p>
            <a:r>
              <a:rPr lang="en-US" sz="800" dirty="0" err="1">
                <a:solidFill>
                  <a:srgbClr val="0070C0"/>
                </a:solidFill>
              </a:rPr>
              <a:t>RefDes</a:t>
            </a:r>
            <a:r>
              <a:rPr lang="en-US" sz="800" dirty="0">
                <a:solidFill>
                  <a:srgbClr val="0070C0"/>
                </a:solidFill>
              </a:rPr>
              <a:t> C309</a:t>
            </a:r>
          </a:p>
          <a:p>
            <a:r>
              <a:rPr lang="en-US" sz="800" dirty="0" err="1">
                <a:solidFill>
                  <a:srgbClr val="0070C0"/>
                </a:solidFill>
              </a:rPr>
              <a:t>MfgOrder</a:t>
            </a:r>
            <a:r>
              <a:rPr lang="en-US" sz="800" dirty="0">
                <a:solidFill>
                  <a:srgbClr val="0070C0"/>
                </a:solidFill>
              </a:rPr>
              <a:t> 000013473066</a:t>
            </a:r>
          </a:p>
          <a:p>
            <a:r>
              <a:rPr lang="en-US" sz="800" dirty="0">
                <a:solidFill>
                  <a:srgbClr val="0070C0"/>
                </a:solidFill>
              </a:rPr>
              <a:t>PN 2260-23</a:t>
            </a:r>
          </a:p>
          <a:p>
            <a:r>
              <a:rPr lang="en-US" sz="800" dirty="0">
                <a:solidFill>
                  <a:srgbClr val="0070C0"/>
                </a:solidFill>
              </a:rPr>
              <a:t>Comp Product 397761</a:t>
            </a:r>
          </a:p>
          <a:p>
            <a:endParaRPr lang="en-US" sz="800" dirty="0">
              <a:solidFill>
                <a:srgbClr val="0070C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559894B-45FE-4C38-AFF7-E0373A151A3F}"/>
              </a:ext>
            </a:extLst>
          </p:cNvPr>
          <p:cNvCxnSpPr/>
          <p:nvPr/>
        </p:nvCxnSpPr>
        <p:spPr bwMode="auto">
          <a:xfrm flipV="1">
            <a:off x="2369604" y="2607678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196753F-D8E0-4BD7-9D66-69F9B122CD21}"/>
              </a:ext>
            </a:extLst>
          </p:cNvPr>
          <p:cNvSpPr txBox="1"/>
          <p:nvPr/>
        </p:nvSpPr>
        <p:spPr>
          <a:xfrm>
            <a:off x="123229" y="2190750"/>
            <a:ext cx="26961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(similar to 4 but reworked in between)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3C8C9D-62CF-4AF6-974A-A15BE18F7B7E}"/>
              </a:ext>
            </a:extLst>
          </p:cNvPr>
          <p:cNvSpPr/>
          <p:nvPr/>
        </p:nvSpPr>
        <p:spPr>
          <a:xfrm>
            <a:off x="6847006" y="3912427"/>
            <a:ext cx="13692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 indent="0"/>
            <a:r>
              <a:rPr lang="en-US" sz="800" dirty="0">
                <a:solidFill>
                  <a:srgbClr val="0070C0"/>
                </a:solidFill>
              </a:rPr>
              <a:t>SN 4024671899 </a:t>
            </a:r>
          </a:p>
          <a:p>
            <a:pPr marL="0" lvl="2" indent="0"/>
            <a:r>
              <a:rPr lang="en-US" sz="800" dirty="0">
                <a:solidFill>
                  <a:srgbClr val="0070C0"/>
                </a:solidFill>
              </a:rPr>
              <a:t>Ref Des FT1</a:t>
            </a:r>
          </a:p>
          <a:p>
            <a:pPr marL="0" lvl="2" indent="0"/>
            <a:r>
              <a:rPr lang="en-US" sz="800" dirty="0" err="1">
                <a:solidFill>
                  <a:srgbClr val="0070C0"/>
                </a:solidFill>
              </a:rPr>
              <a:t>MfgOrder</a:t>
            </a:r>
            <a:r>
              <a:rPr lang="en-US" sz="800" dirty="0">
                <a:solidFill>
                  <a:srgbClr val="0070C0"/>
                </a:solidFill>
              </a:rPr>
              <a:t> 000013459840 </a:t>
            </a:r>
          </a:p>
          <a:p>
            <a:pPr marL="0" lvl="2" indent="0"/>
            <a:r>
              <a:rPr lang="en-US" sz="800" dirty="0">
                <a:solidFill>
                  <a:srgbClr val="0070C0"/>
                </a:solidFill>
              </a:rPr>
              <a:t>PN 2260-23</a:t>
            </a:r>
          </a:p>
          <a:p>
            <a:pPr marL="0" lvl="2" indent="0"/>
            <a:r>
              <a:rPr lang="en-US" sz="800" dirty="0">
                <a:solidFill>
                  <a:srgbClr val="0070C0"/>
                </a:solidFill>
              </a:rPr>
              <a:t>Comp Product 401419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2B1EFB-9411-47B4-B38E-9B540CE05CAF}"/>
              </a:ext>
            </a:extLst>
          </p:cNvPr>
          <p:cNvSpPr/>
          <p:nvPr/>
        </p:nvSpPr>
        <p:spPr bwMode="auto">
          <a:xfrm>
            <a:off x="560734" y="3745383"/>
            <a:ext cx="7162800" cy="152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4D3A34-9C89-4DA1-B7D9-CFF08CD165C6}"/>
              </a:ext>
            </a:extLst>
          </p:cNvPr>
          <p:cNvSpPr txBox="1"/>
          <p:nvPr/>
        </p:nvSpPr>
        <p:spPr>
          <a:xfrm>
            <a:off x="507245" y="3697728"/>
            <a:ext cx="76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Time </a:t>
            </a:r>
            <a:r>
              <a:rPr lang="en-US" sz="700" dirty="0">
                <a:sym typeface="Wingdings" panose="05000000000000000000" pitchFamily="2" charset="2"/>
              </a:rPr>
              <a:t> </a:t>
            </a:r>
            <a:endParaRPr lang="en-US" sz="7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75F1F3-4340-44D5-B0E4-29828F64BA5E}"/>
              </a:ext>
            </a:extLst>
          </p:cNvPr>
          <p:cNvCxnSpPr/>
          <p:nvPr/>
        </p:nvCxnSpPr>
        <p:spPr bwMode="auto">
          <a:xfrm flipV="1">
            <a:off x="1398934" y="3897783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1307A4-E445-4CF6-86B9-E6C9D362CA4E}"/>
              </a:ext>
            </a:extLst>
          </p:cNvPr>
          <p:cNvCxnSpPr/>
          <p:nvPr/>
        </p:nvCxnSpPr>
        <p:spPr bwMode="auto">
          <a:xfrm flipV="1">
            <a:off x="3723236" y="3890065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4871FC7-F14E-4C77-973C-7B16560E5917}"/>
              </a:ext>
            </a:extLst>
          </p:cNvPr>
          <p:cNvCxnSpPr/>
          <p:nvPr/>
        </p:nvCxnSpPr>
        <p:spPr bwMode="auto">
          <a:xfrm flipV="1">
            <a:off x="2398774" y="3903078"/>
            <a:ext cx="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BA850A8-AEA3-4216-AA2A-3B8EDA8C07C8}"/>
              </a:ext>
            </a:extLst>
          </p:cNvPr>
          <p:cNvSpPr txBox="1"/>
          <p:nvPr/>
        </p:nvSpPr>
        <p:spPr>
          <a:xfrm>
            <a:off x="152400" y="3486150"/>
            <a:ext cx="1087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E62DC5-F1B1-4E25-84A6-3D346381EE8E}"/>
              </a:ext>
            </a:extLst>
          </p:cNvPr>
          <p:cNvSpPr txBox="1"/>
          <p:nvPr/>
        </p:nvSpPr>
        <p:spPr>
          <a:xfrm>
            <a:off x="1066806" y="4323673"/>
            <a:ext cx="914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</a:t>
            </a:r>
            <a:r>
              <a:rPr lang="en-US" sz="700" baseline="30000" dirty="0"/>
              <a:t>st</a:t>
            </a:r>
            <a:r>
              <a:rPr lang="en-US" sz="700" dirty="0"/>
              <a:t> Component Issue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6991C1-C121-49B3-B669-470164D1ED0F}"/>
              </a:ext>
            </a:extLst>
          </p:cNvPr>
          <p:cNvSpPr txBox="1"/>
          <p:nvPr/>
        </p:nvSpPr>
        <p:spPr>
          <a:xfrm>
            <a:off x="2133598" y="2991452"/>
            <a:ext cx="10379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NCR1 creation Date</a:t>
            </a:r>
          </a:p>
          <a:p>
            <a:r>
              <a:rPr lang="en-US" sz="700" dirty="0" err="1"/>
              <a:t>Fmrefdes</a:t>
            </a:r>
            <a:r>
              <a:rPr lang="en-US" sz="700" dirty="0"/>
              <a:t> = </a:t>
            </a:r>
            <a:r>
              <a:rPr lang="en-US" sz="700" dirty="0" err="1"/>
              <a:t>IssuedCompRefdes</a:t>
            </a:r>
            <a:endParaRPr lang="en-US" sz="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F83EF0-3C66-4C0B-9B21-2E4E197D7B01}"/>
              </a:ext>
            </a:extLst>
          </p:cNvPr>
          <p:cNvSpPr txBox="1"/>
          <p:nvPr/>
        </p:nvSpPr>
        <p:spPr>
          <a:xfrm>
            <a:off x="3407313" y="4307222"/>
            <a:ext cx="10379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NCR2 creation Date</a:t>
            </a:r>
          </a:p>
          <a:p>
            <a:r>
              <a:rPr lang="en-US" sz="700" dirty="0" err="1"/>
              <a:t>Fmrefdes</a:t>
            </a:r>
            <a:r>
              <a:rPr lang="en-US" sz="700" dirty="0"/>
              <a:t> &lt;&gt; </a:t>
            </a:r>
            <a:r>
              <a:rPr lang="en-US" sz="700" dirty="0" err="1"/>
              <a:t>IssuedCompRefdes</a:t>
            </a:r>
            <a:endParaRPr lang="en-US" sz="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9420C7-278C-4CD0-8544-4AFF86B23E48}"/>
              </a:ext>
            </a:extLst>
          </p:cNvPr>
          <p:cNvSpPr txBox="1"/>
          <p:nvPr/>
        </p:nvSpPr>
        <p:spPr>
          <a:xfrm flipH="1">
            <a:off x="3521191" y="2996665"/>
            <a:ext cx="691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Rework Component Issued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23040B-DE52-4CCB-8C88-03D2B45B63F1}"/>
              </a:ext>
            </a:extLst>
          </p:cNvPr>
          <p:cNvSpPr txBox="1"/>
          <p:nvPr/>
        </p:nvSpPr>
        <p:spPr>
          <a:xfrm>
            <a:off x="2108840" y="4265205"/>
            <a:ext cx="10379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NCR1 creation Date</a:t>
            </a:r>
          </a:p>
          <a:p>
            <a:r>
              <a:rPr lang="en-US" sz="700" dirty="0" err="1"/>
              <a:t>Fmrefdes</a:t>
            </a:r>
            <a:r>
              <a:rPr lang="en-US" sz="700" dirty="0"/>
              <a:t> = </a:t>
            </a:r>
            <a:r>
              <a:rPr lang="en-US" sz="700" dirty="0" err="1"/>
              <a:t>IssuedCompRefdes</a:t>
            </a:r>
            <a:endParaRPr lang="en-US" sz="7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826584-30CF-4A6B-B0C2-AF78F2C7E9E4}"/>
              </a:ext>
            </a:extLst>
          </p:cNvPr>
          <p:cNvSpPr txBox="1"/>
          <p:nvPr/>
        </p:nvSpPr>
        <p:spPr>
          <a:xfrm>
            <a:off x="4648200" y="2972674"/>
            <a:ext cx="10379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NCR2 creation Date</a:t>
            </a:r>
          </a:p>
          <a:p>
            <a:r>
              <a:rPr lang="en-US" sz="700" dirty="0" err="1"/>
              <a:t>Fmrefdes</a:t>
            </a:r>
            <a:r>
              <a:rPr lang="en-US" sz="700" dirty="0"/>
              <a:t> = </a:t>
            </a:r>
            <a:r>
              <a:rPr lang="en-US" sz="700" dirty="0" err="1"/>
              <a:t>IssuedCompRefdes</a:t>
            </a:r>
            <a:endParaRPr lang="en-US" sz="7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15AF97-B865-44A5-A171-361192660076}"/>
              </a:ext>
            </a:extLst>
          </p:cNvPr>
          <p:cNvSpPr txBox="1"/>
          <p:nvPr/>
        </p:nvSpPr>
        <p:spPr>
          <a:xfrm flipH="1">
            <a:off x="4911276" y="1772740"/>
            <a:ext cx="691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Rework Component Issued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35C3C3-0D4F-42C5-848D-6687CF32A1DB}"/>
              </a:ext>
            </a:extLst>
          </p:cNvPr>
          <p:cNvSpPr txBox="1"/>
          <p:nvPr/>
        </p:nvSpPr>
        <p:spPr>
          <a:xfrm>
            <a:off x="3853703" y="1742004"/>
            <a:ext cx="10379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NCR creation Date</a:t>
            </a:r>
          </a:p>
          <a:p>
            <a:r>
              <a:rPr lang="en-US" sz="700" dirty="0" err="1"/>
              <a:t>Fmrefdes</a:t>
            </a:r>
            <a:r>
              <a:rPr lang="en-US" sz="700" dirty="0"/>
              <a:t> = </a:t>
            </a:r>
            <a:r>
              <a:rPr lang="en-US" sz="700" dirty="0" err="1"/>
              <a:t>IssuedCompRefdes</a:t>
            </a:r>
            <a:endParaRPr lang="en-US" sz="7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F643FA-BECD-4626-8330-B27F165BC1D6}"/>
              </a:ext>
            </a:extLst>
          </p:cNvPr>
          <p:cNvSpPr/>
          <p:nvPr/>
        </p:nvSpPr>
        <p:spPr>
          <a:xfrm>
            <a:off x="457200" y="618305"/>
            <a:ext cx="7882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0070C0"/>
                </a:solidFill>
              </a:rPr>
              <a:t>Query all DISTINCT Component Issues where FM Ref Des = </a:t>
            </a:r>
            <a:r>
              <a:rPr lang="en-US" sz="1000" b="1" dirty="0" err="1">
                <a:solidFill>
                  <a:srgbClr val="0070C0"/>
                </a:solidFill>
              </a:rPr>
              <a:t>CompIssue</a:t>
            </a:r>
            <a:r>
              <a:rPr lang="en-US" sz="1000" b="1" dirty="0">
                <a:solidFill>
                  <a:srgbClr val="0070C0"/>
                </a:solidFill>
              </a:rPr>
              <a:t> Ref Des and where NCR create date &gt;= </a:t>
            </a:r>
            <a:r>
              <a:rPr lang="en-US" sz="1000" b="1" dirty="0" err="1">
                <a:solidFill>
                  <a:srgbClr val="0070C0"/>
                </a:solidFill>
              </a:rPr>
              <a:t>CompIssue</a:t>
            </a:r>
            <a:r>
              <a:rPr lang="en-US" sz="1000" b="1" dirty="0">
                <a:solidFill>
                  <a:srgbClr val="0070C0"/>
                </a:solidFill>
              </a:rPr>
              <a:t> date</a:t>
            </a:r>
          </a:p>
          <a:p>
            <a:r>
              <a:rPr lang="en-US" sz="1000" b="1" dirty="0">
                <a:solidFill>
                  <a:srgbClr val="0070C0"/>
                </a:solidFill>
              </a:rPr>
              <a:t>Else NCR columns = Null </a:t>
            </a:r>
          </a:p>
        </p:txBody>
      </p:sp>
    </p:spTree>
    <p:extLst>
      <p:ext uri="{BB962C8B-B14F-4D97-AF65-F5344CB8AC3E}">
        <p14:creationId xmlns:p14="http://schemas.microsoft.com/office/powerpoint/2010/main" val="3756090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75D883-0D12-4362-9D59-989F9DD59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231" y="4394352"/>
            <a:ext cx="180874" cy="1397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9BB98B-029A-480F-AE80-105493F55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D2A3F2-88DD-471F-8CEF-0101B1E6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F6FE4-CE62-4C2B-9D6D-C2DC2E4E1C62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B8D0F-4B10-4DD4-92C3-BA478D52E785}"/>
              </a:ext>
            </a:extLst>
          </p:cNvPr>
          <p:cNvSpPr txBox="1"/>
          <p:nvPr/>
        </p:nvSpPr>
        <p:spPr>
          <a:xfrm>
            <a:off x="45793" y="2723314"/>
            <a:ext cx="2301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Modulesn</a:t>
            </a:r>
            <a:r>
              <a:rPr lang="en-US" dirty="0">
                <a:solidFill>
                  <a:srgbClr val="00B050"/>
                </a:solidFill>
              </a:rPr>
              <a:t> A -&gt; Refdes1 and Ncr1</a:t>
            </a:r>
          </a:p>
          <a:p>
            <a:r>
              <a:rPr lang="en-US" dirty="0" err="1">
                <a:solidFill>
                  <a:srgbClr val="00B050"/>
                </a:solidFill>
              </a:rPr>
              <a:t>Modulesn</a:t>
            </a:r>
            <a:r>
              <a:rPr lang="en-US" dirty="0">
                <a:solidFill>
                  <a:srgbClr val="00B050"/>
                </a:solidFill>
              </a:rPr>
              <a:t> A -&gt; Refdes1 and Ncr2</a:t>
            </a:r>
          </a:p>
          <a:p>
            <a:r>
              <a:rPr lang="en-US" dirty="0" err="1">
                <a:solidFill>
                  <a:srgbClr val="00B050"/>
                </a:solidFill>
              </a:rPr>
              <a:t>Modulesn</a:t>
            </a:r>
            <a:r>
              <a:rPr lang="en-US" dirty="0">
                <a:solidFill>
                  <a:srgbClr val="00B050"/>
                </a:solidFill>
              </a:rPr>
              <a:t> C -&gt; Refdes1 and Ncr3</a:t>
            </a:r>
          </a:p>
          <a:p>
            <a:r>
              <a:rPr lang="en-US" dirty="0" err="1">
                <a:solidFill>
                  <a:srgbClr val="00B050"/>
                </a:solidFill>
              </a:rPr>
              <a:t>Modulesn</a:t>
            </a:r>
            <a:r>
              <a:rPr lang="en-US" dirty="0">
                <a:solidFill>
                  <a:srgbClr val="00B050"/>
                </a:solidFill>
              </a:rPr>
              <a:t> C -&gt; Refdes1 and Ncr4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A38215-62F3-424B-BB29-3A637F955D38}"/>
              </a:ext>
            </a:extLst>
          </p:cNvPr>
          <p:cNvSpPr txBox="1"/>
          <p:nvPr/>
        </p:nvSpPr>
        <p:spPr>
          <a:xfrm>
            <a:off x="6152295" y="280267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FF0000"/>
                </a:solidFill>
              </a:rPr>
              <a:t>Modulesn</a:t>
            </a:r>
            <a:r>
              <a:rPr lang="en-US" u="sng" dirty="0">
                <a:solidFill>
                  <a:srgbClr val="FF0000"/>
                </a:solidFill>
              </a:rPr>
              <a:t> A</a:t>
            </a:r>
            <a:r>
              <a:rPr lang="en-US" dirty="0">
                <a:solidFill>
                  <a:srgbClr val="FF0000"/>
                </a:solidFill>
              </a:rPr>
              <a:t> -&gt; NCR data &amp; </a:t>
            </a:r>
            <a:r>
              <a:rPr lang="en-US" dirty="0" err="1">
                <a:solidFill>
                  <a:srgbClr val="FF0000"/>
                </a:solidFill>
              </a:rPr>
              <a:t>CompIssueRefdes</a:t>
            </a:r>
            <a:r>
              <a:rPr lang="en-US" dirty="0">
                <a:solidFill>
                  <a:srgbClr val="FF0000"/>
                </a:solidFill>
              </a:rPr>
              <a:t>  = null</a:t>
            </a:r>
          </a:p>
          <a:p>
            <a:r>
              <a:rPr lang="en-US" dirty="0" err="1">
                <a:solidFill>
                  <a:srgbClr val="00B050"/>
                </a:solidFill>
              </a:rPr>
              <a:t>Modulesn</a:t>
            </a:r>
            <a:r>
              <a:rPr lang="en-US" dirty="0">
                <a:solidFill>
                  <a:srgbClr val="00B050"/>
                </a:solidFill>
              </a:rPr>
              <a:t> B -&gt; NCR data &amp;</a:t>
            </a:r>
            <a:r>
              <a:rPr lang="en-US" dirty="0" err="1">
                <a:solidFill>
                  <a:srgbClr val="00B050"/>
                </a:solidFill>
              </a:rPr>
              <a:t>CompIssueRefdes</a:t>
            </a:r>
            <a:r>
              <a:rPr lang="en-US" dirty="0">
                <a:solidFill>
                  <a:srgbClr val="00B050"/>
                </a:solidFill>
              </a:rPr>
              <a:t> = null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7E83F89-20F3-4B91-ACE2-2D2BC3103CE5}"/>
              </a:ext>
            </a:extLst>
          </p:cNvPr>
          <p:cNvSpPr/>
          <p:nvPr/>
        </p:nvSpPr>
        <p:spPr bwMode="auto">
          <a:xfrm>
            <a:off x="6198780" y="2802670"/>
            <a:ext cx="2822350" cy="379362"/>
          </a:xfrm>
          <a:prstGeom prst="roundRect">
            <a:avLst/>
          </a:prstGeom>
          <a:noFill/>
          <a:ln w="25400" cap="flat" cmpd="sng" algn="ctr">
            <a:solidFill>
              <a:srgbClr val="FAAD0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81A696B-0BC5-4754-8CD3-0281900009C8}"/>
              </a:ext>
            </a:extLst>
          </p:cNvPr>
          <p:cNvSpPr/>
          <p:nvPr/>
        </p:nvSpPr>
        <p:spPr bwMode="auto">
          <a:xfrm>
            <a:off x="45792" y="2729450"/>
            <a:ext cx="1850847" cy="804263"/>
          </a:xfrm>
          <a:prstGeom prst="roundRect">
            <a:avLst/>
          </a:prstGeom>
          <a:noFill/>
          <a:ln w="25400" cap="flat" cmpd="sng" algn="ctr">
            <a:solidFill>
              <a:srgbClr val="FAAD0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4705204-C533-4B03-B28A-E0E6C2885D21}"/>
              </a:ext>
            </a:extLst>
          </p:cNvPr>
          <p:cNvSpPr/>
          <p:nvPr/>
        </p:nvSpPr>
        <p:spPr bwMode="auto">
          <a:xfrm>
            <a:off x="2052088" y="621747"/>
            <a:ext cx="2748512" cy="690892"/>
          </a:xfrm>
          <a:prstGeom prst="roundRect">
            <a:avLst/>
          </a:prstGeom>
          <a:solidFill>
            <a:schemeClr val="accent1">
              <a:alpha val="5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rPr>
              <a:t>L1a </a:t>
            </a:r>
            <a:r>
              <a:rPr kumimoji="0" lang="en-U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rPr>
              <a:t>NotRW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F1F5E66-804C-47D7-8745-E4C12F9A9646}"/>
              </a:ext>
            </a:extLst>
          </p:cNvPr>
          <p:cNvSpPr/>
          <p:nvPr/>
        </p:nvSpPr>
        <p:spPr bwMode="auto">
          <a:xfrm>
            <a:off x="3385587" y="621746"/>
            <a:ext cx="2545867" cy="690893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rPr>
              <a:t>L1b RW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3E71F0-746B-455B-8FAF-F994F77E14B9}"/>
              </a:ext>
            </a:extLst>
          </p:cNvPr>
          <p:cNvSpPr txBox="1"/>
          <p:nvPr/>
        </p:nvSpPr>
        <p:spPr>
          <a:xfrm>
            <a:off x="3340654" y="841938"/>
            <a:ext cx="153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L2 = </a:t>
            </a:r>
            <a:r>
              <a:rPr lang="en-US" dirty="0">
                <a:solidFill>
                  <a:srgbClr val="FF0000"/>
                </a:solidFill>
              </a:rPr>
              <a:t>NCR#</a:t>
            </a:r>
            <a:r>
              <a:rPr lang="en-US" dirty="0"/>
              <a:t> in L1a with NCR# that exist in L1b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0F5F274-D739-48EB-9E2D-75A6733A3BCB}"/>
              </a:ext>
            </a:extLst>
          </p:cNvPr>
          <p:cNvSpPr/>
          <p:nvPr/>
        </p:nvSpPr>
        <p:spPr bwMode="auto">
          <a:xfrm>
            <a:off x="1840739" y="1394866"/>
            <a:ext cx="4257027" cy="50220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00" dirty="0"/>
              <a:t>L3 = (L1a – L2) + L1b</a:t>
            </a:r>
          </a:p>
          <a:p>
            <a:pPr algn="ctr"/>
            <a:r>
              <a:rPr lang="en-US" sz="1000" dirty="0"/>
              <a:t>removed from L1a any rows where NCR is already in L1b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0E57D30-7ABA-4D5D-8751-FCC24566BBE3}"/>
              </a:ext>
            </a:extLst>
          </p:cNvPr>
          <p:cNvSpPr/>
          <p:nvPr/>
        </p:nvSpPr>
        <p:spPr bwMode="auto">
          <a:xfrm>
            <a:off x="1941753" y="2559246"/>
            <a:ext cx="2123428" cy="990600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1000" dirty="0"/>
              <a:t>L4a Modules with NCR’s &lt;&gt; Null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02BC1F3-2750-478D-9153-742AC1C6758B}"/>
              </a:ext>
            </a:extLst>
          </p:cNvPr>
          <p:cNvSpPr/>
          <p:nvPr/>
        </p:nvSpPr>
        <p:spPr bwMode="auto">
          <a:xfrm>
            <a:off x="4065181" y="2559246"/>
            <a:ext cx="2057399" cy="990600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1000" dirty="0"/>
              <a:t>L4b Modules with NCR’s = Null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800EAA4-1705-4156-B03B-60D3B733CA49}"/>
              </a:ext>
            </a:extLst>
          </p:cNvPr>
          <p:cNvSpPr/>
          <p:nvPr/>
        </p:nvSpPr>
        <p:spPr bwMode="auto">
          <a:xfrm>
            <a:off x="2541179" y="2976679"/>
            <a:ext cx="3023595" cy="573167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00" dirty="0"/>
              <a:t>L5 = rows in L4b with </a:t>
            </a:r>
            <a:r>
              <a:rPr lang="en-US" sz="1000" dirty="0" err="1">
                <a:solidFill>
                  <a:srgbClr val="FF0000"/>
                </a:solidFill>
              </a:rPr>
              <a:t>moduleSN’s</a:t>
            </a:r>
            <a:r>
              <a:rPr lang="en-US" sz="1000" dirty="0">
                <a:solidFill>
                  <a:srgbClr val="FF0000"/>
                </a:solidFill>
              </a:rPr>
              <a:t>/</a:t>
            </a:r>
            <a:r>
              <a:rPr lang="en-US" sz="1000" dirty="0" err="1">
                <a:solidFill>
                  <a:srgbClr val="FF0000"/>
                </a:solidFill>
              </a:rPr>
              <a:t>TxnName</a:t>
            </a:r>
            <a:r>
              <a:rPr lang="en-US" sz="1000" dirty="0">
                <a:solidFill>
                  <a:srgbClr val="FF0000"/>
                </a:solidFill>
              </a:rPr>
              <a:t>/</a:t>
            </a:r>
            <a:r>
              <a:rPr lang="en-US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CompIssueRefDes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/>
              <a:t>that exist in L4a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1C401C8-5D0C-4853-9A73-3643A3F7ED44}"/>
              </a:ext>
            </a:extLst>
          </p:cNvPr>
          <p:cNvSpPr/>
          <p:nvPr/>
        </p:nvSpPr>
        <p:spPr bwMode="auto">
          <a:xfrm>
            <a:off x="1887362" y="3617970"/>
            <a:ext cx="4257027" cy="38548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00" dirty="0"/>
              <a:t>L6 = L4a + (L4b – L5)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8C0438-7BA2-4250-90A8-80207AFE66F3}"/>
              </a:ext>
            </a:extLst>
          </p:cNvPr>
          <p:cNvSpPr/>
          <p:nvPr/>
        </p:nvSpPr>
        <p:spPr>
          <a:xfrm>
            <a:off x="0" y="2495550"/>
            <a:ext cx="18453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L4a Modules with NCR’s &lt;&gt; Null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A6727A-FD00-4327-A9D1-C1B57C550F25}"/>
              </a:ext>
            </a:extLst>
          </p:cNvPr>
          <p:cNvSpPr/>
          <p:nvPr/>
        </p:nvSpPr>
        <p:spPr>
          <a:xfrm>
            <a:off x="6177572" y="2591139"/>
            <a:ext cx="17780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L4b Modules with NCR’s = Null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59355C-DF96-4312-B84D-5B2B6A25EFB2}"/>
              </a:ext>
            </a:extLst>
          </p:cNvPr>
          <p:cNvSpPr txBox="1"/>
          <p:nvPr/>
        </p:nvSpPr>
        <p:spPr>
          <a:xfrm>
            <a:off x="6198780" y="3612371"/>
            <a:ext cx="282235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Modulesn</a:t>
            </a:r>
            <a:r>
              <a:rPr lang="en-US" dirty="0">
                <a:solidFill>
                  <a:srgbClr val="00B050"/>
                </a:solidFill>
              </a:rPr>
              <a:t> A  -&gt; Refdes1 and Ncr1</a:t>
            </a:r>
          </a:p>
          <a:p>
            <a:r>
              <a:rPr lang="en-US" dirty="0" err="1">
                <a:solidFill>
                  <a:srgbClr val="00B050"/>
                </a:solidFill>
              </a:rPr>
              <a:t>Modulesn</a:t>
            </a:r>
            <a:r>
              <a:rPr lang="en-US" dirty="0">
                <a:solidFill>
                  <a:srgbClr val="00B050"/>
                </a:solidFill>
              </a:rPr>
              <a:t> A -&gt; Refdes2 and Ncr2</a:t>
            </a:r>
          </a:p>
          <a:p>
            <a:r>
              <a:rPr lang="en-US" dirty="0" err="1">
                <a:solidFill>
                  <a:srgbClr val="00B050"/>
                </a:solidFill>
              </a:rPr>
              <a:t>Modulesn</a:t>
            </a:r>
            <a:r>
              <a:rPr lang="en-US" dirty="0">
                <a:solidFill>
                  <a:srgbClr val="00B050"/>
                </a:solidFill>
              </a:rPr>
              <a:t> B -&gt; NCR data &amp;</a:t>
            </a:r>
            <a:r>
              <a:rPr lang="en-US" dirty="0" err="1">
                <a:solidFill>
                  <a:srgbClr val="00B050"/>
                </a:solidFill>
              </a:rPr>
              <a:t>CompIssueRefdes</a:t>
            </a:r>
            <a:r>
              <a:rPr lang="en-US" dirty="0">
                <a:solidFill>
                  <a:srgbClr val="00B050"/>
                </a:solidFill>
              </a:rPr>
              <a:t> = null</a:t>
            </a:r>
          </a:p>
          <a:p>
            <a:r>
              <a:rPr lang="en-US" dirty="0" err="1">
                <a:solidFill>
                  <a:srgbClr val="00B050"/>
                </a:solidFill>
              </a:rPr>
              <a:t>Modulesn</a:t>
            </a:r>
            <a:r>
              <a:rPr lang="en-US" dirty="0">
                <a:solidFill>
                  <a:srgbClr val="00B050"/>
                </a:solidFill>
              </a:rPr>
              <a:t> C -&gt; Refdes1 and Ncr3</a:t>
            </a:r>
          </a:p>
          <a:p>
            <a:r>
              <a:rPr lang="en-US" dirty="0" err="1">
                <a:solidFill>
                  <a:srgbClr val="00B050"/>
                </a:solidFill>
              </a:rPr>
              <a:t>Modulesn</a:t>
            </a:r>
            <a:r>
              <a:rPr lang="en-US" dirty="0">
                <a:solidFill>
                  <a:srgbClr val="00B050"/>
                </a:solidFill>
              </a:rPr>
              <a:t> C -&gt; Refdes1 and Ncr4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5772B0-4FBB-4646-9570-BA611D311E43}"/>
              </a:ext>
            </a:extLst>
          </p:cNvPr>
          <p:cNvSpPr/>
          <p:nvPr/>
        </p:nvSpPr>
        <p:spPr>
          <a:xfrm>
            <a:off x="49620" y="108585"/>
            <a:ext cx="7164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Query all DISTINCT Component Issues where FM Ref Des = </a:t>
            </a:r>
            <a:r>
              <a:rPr lang="en-US" b="1" dirty="0" err="1">
                <a:solidFill>
                  <a:schemeClr val="bg1"/>
                </a:solidFill>
              </a:rPr>
              <a:t>CompIssue</a:t>
            </a:r>
            <a:r>
              <a:rPr lang="en-US" b="1" dirty="0">
                <a:solidFill>
                  <a:schemeClr val="bg1"/>
                </a:solidFill>
              </a:rPr>
              <a:t> Ref Des and where NCR create date &gt;= </a:t>
            </a:r>
            <a:r>
              <a:rPr lang="en-US" b="1" dirty="0" err="1">
                <a:solidFill>
                  <a:schemeClr val="bg1"/>
                </a:solidFill>
              </a:rPr>
              <a:t>CompIssue</a:t>
            </a:r>
            <a:r>
              <a:rPr lang="en-US" b="1" dirty="0">
                <a:solidFill>
                  <a:schemeClr val="bg1"/>
                </a:solidFill>
              </a:rPr>
              <a:t> date</a:t>
            </a:r>
          </a:p>
          <a:p>
            <a:r>
              <a:rPr lang="en-US" b="1" dirty="0">
                <a:solidFill>
                  <a:schemeClr val="bg1"/>
                </a:solidFill>
              </a:rPr>
              <a:t>Else NCR columns = Null </a:t>
            </a:r>
          </a:p>
        </p:txBody>
      </p:sp>
    </p:spTree>
    <p:extLst>
      <p:ext uri="{BB962C8B-B14F-4D97-AF65-F5344CB8AC3E}">
        <p14:creationId xmlns:p14="http://schemas.microsoft.com/office/powerpoint/2010/main" val="470149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75D883-0D12-4362-9D59-989F9DD59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231" y="4394352"/>
            <a:ext cx="180874" cy="1397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9BB98B-029A-480F-AE80-105493F55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D2A3F2-88DD-471F-8CEF-0101B1E6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F6FE4-CE62-4C2B-9D6D-C2DC2E4E1C62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B8D0F-4B10-4DD4-92C3-BA478D52E785}"/>
              </a:ext>
            </a:extLst>
          </p:cNvPr>
          <p:cNvSpPr txBox="1"/>
          <p:nvPr/>
        </p:nvSpPr>
        <p:spPr>
          <a:xfrm>
            <a:off x="45793" y="2723314"/>
            <a:ext cx="2301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Modulesn</a:t>
            </a:r>
            <a:r>
              <a:rPr lang="en-US" dirty="0">
                <a:solidFill>
                  <a:srgbClr val="00B050"/>
                </a:solidFill>
              </a:rPr>
              <a:t> A -&gt; Refdes1 and Ncr1</a:t>
            </a:r>
          </a:p>
          <a:p>
            <a:r>
              <a:rPr lang="en-US" dirty="0" err="1">
                <a:solidFill>
                  <a:srgbClr val="00B050"/>
                </a:solidFill>
              </a:rPr>
              <a:t>Modulesn</a:t>
            </a:r>
            <a:r>
              <a:rPr lang="en-US" dirty="0">
                <a:solidFill>
                  <a:srgbClr val="00B050"/>
                </a:solidFill>
              </a:rPr>
              <a:t> A -&gt; Refdes1 and Ncr2</a:t>
            </a:r>
          </a:p>
          <a:p>
            <a:r>
              <a:rPr lang="en-US" dirty="0" err="1">
                <a:solidFill>
                  <a:srgbClr val="00B050"/>
                </a:solidFill>
              </a:rPr>
              <a:t>Modulesn</a:t>
            </a:r>
            <a:r>
              <a:rPr lang="en-US" dirty="0">
                <a:solidFill>
                  <a:srgbClr val="00B050"/>
                </a:solidFill>
              </a:rPr>
              <a:t> C -&gt; Refdes1 and Ncr3</a:t>
            </a:r>
          </a:p>
          <a:p>
            <a:r>
              <a:rPr lang="en-US" dirty="0" err="1">
                <a:solidFill>
                  <a:srgbClr val="00B050"/>
                </a:solidFill>
              </a:rPr>
              <a:t>Modulesn</a:t>
            </a:r>
            <a:r>
              <a:rPr lang="en-US" dirty="0">
                <a:solidFill>
                  <a:srgbClr val="00B050"/>
                </a:solidFill>
              </a:rPr>
              <a:t> C -&gt; Refdes1 and Ncr4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A38215-62F3-424B-BB29-3A637F955D38}"/>
              </a:ext>
            </a:extLst>
          </p:cNvPr>
          <p:cNvSpPr txBox="1"/>
          <p:nvPr/>
        </p:nvSpPr>
        <p:spPr>
          <a:xfrm>
            <a:off x="6152295" y="280267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FF0000"/>
                </a:solidFill>
              </a:rPr>
              <a:t>Modulesn</a:t>
            </a:r>
            <a:r>
              <a:rPr lang="en-US" u="sng" dirty="0">
                <a:solidFill>
                  <a:srgbClr val="FF0000"/>
                </a:solidFill>
              </a:rPr>
              <a:t> A</a:t>
            </a:r>
            <a:r>
              <a:rPr lang="en-US" dirty="0">
                <a:solidFill>
                  <a:srgbClr val="FF0000"/>
                </a:solidFill>
              </a:rPr>
              <a:t> -&gt; NCR data &amp; </a:t>
            </a:r>
            <a:r>
              <a:rPr lang="en-US" dirty="0" err="1">
                <a:solidFill>
                  <a:srgbClr val="FF0000"/>
                </a:solidFill>
              </a:rPr>
              <a:t>CompIssueRefdes</a:t>
            </a:r>
            <a:r>
              <a:rPr lang="en-US" dirty="0">
                <a:solidFill>
                  <a:srgbClr val="FF0000"/>
                </a:solidFill>
              </a:rPr>
              <a:t>  = null</a:t>
            </a:r>
          </a:p>
          <a:p>
            <a:r>
              <a:rPr lang="en-US" dirty="0" err="1">
                <a:solidFill>
                  <a:srgbClr val="00B050"/>
                </a:solidFill>
              </a:rPr>
              <a:t>Modulesn</a:t>
            </a:r>
            <a:r>
              <a:rPr lang="en-US" dirty="0">
                <a:solidFill>
                  <a:srgbClr val="00B050"/>
                </a:solidFill>
              </a:rPr>
              <a:t> B -&gt; NCR data &amp;</a:t>
            </a:r>
            <a:r>
              <a:rPr lang="en-US" dirty="0" err="1">
                <a:solidFill>
                  <a:srgbClr val="00B050"/>
                </a:solidFill>
              </a:rPr>
              <a:t>CompIssueRefdes</a:t>
            </a:r>
            <a:r>
              <a:rPr lang="en-US" dirty="0">
                <a:solidFill>
                  <a:srgbClr val="00B050"/>
                </a:solidFill>
              </a:rPr>
              <a:t> = null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7E83F89-20F3-4B91-ACE2-2D2BC3103CE5}"/>
              </a:ext>
            </a:extLst>
          </p:cNvPr>
          <p:cNvSpPr/>
          <p:nvPr/>
        </p:nvSpPr>
        <p:spPr bwMode="auto">
          <a:xfrm>
            <a:off x="6198780" y="2802670"/>
            <a:ext cx="2822350" cy="379362"/>
          </a:xfrm>
          <a:prstGeom prst="roundRect">
            <a:avLst/>
          </a:prstGeom>
          <a:noFill/>
          <a:ln w="25400" cap="flat" cmpd="sng" algn="ctr">
            <a:solidFill>
              <a:srgbClr val="FAAD0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81A696B-0BC5-4754-8CD3-0281900009C8}"/>
              </a:ext>
            </a:extLst>
          </p:cNvPr>
          <p:cNvSpPr/>
          <p:nvPr/>
        </p:nvSpPr>
        <p:spPr bwMode="auto">
          <a:xfrm>
            <a:off x="45792" y="2729450"/>
            <a:ext cx="1850847" cy="804263"/>
          </a:xfrm>
          <a:prstGeom prst="roundRect">
            <a:avLst/>
          </a:prstGeom>
          <a:noFill/>
          <a:ln w="25400" cap="flat" cmpd="sng" algn="ctr">
            <a:solidFill>
              <a:srgbClr val="FAAD0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4705204-C533-4B03-B28A-E0E6C2885D21}"/>
              </a:ext>
            </a:extLst>
          </p:cNvPr>
          <p:cNvSpPr/>
          <p:nvPr/>
        </p:nvSpPr>
        <p:spPr bwMode="auto">
          <a:xfrm>
            <a:off x="2052088" y="621747"/>
            <a:ext cx="2748512" cy="690892"/>
          </a:xfrm>
          <a:prstGeom prst="roundRect">
            <a:avLst/>
          </a:prstGeom>
          <a:solidFill>
            <a:schemeClr val="accent1">
              <a:alpha val="5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rPr>
              <a:t>L1a </a:t>
            </a:r>
            <a:r>
              <a:rPr kumimoji="0" lang="en-U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rPr>
              <a:t>NotRW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F1F5E66-804C-47D7-8745-E4C12F9A9646}"/>
              </a:ext>
            </a:extLst>
          </p:cNvPr>
          <p:cNvSpPr/>
          <p:nvPr/>
        </p:nvSpPr>
        <p:spPr bwMode="auto">
          <a:xfrm>
            <a:off x="3385587" y="621746"/>
            <a:ext cx="2545867" cy="690893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rPr>
              <a:t>L1b RW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3E71F0-746B-455B-8FAF-F994F77E14B9}"/>
              </a:ext>
            </a:extLst>
          </p:cNvPr>
          <p:cNvSpPr txBox="1"/>
          <p:nvPr/>
        </p:nvSpPr>
        <p:spPr>
          <a:xfrm>
            <a:off x="3340654" y="841938"/>
            <a:ext cx="153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L2 = </a:t>
            </a:r>
            <a:r>
              <a:rPr lang="en-US" dirty="0">
                <a:solidFill>
                  <a:srgbClr val="FF0000"/>
                </a:solidFill>
              </a:rPr>
              <a:t>NCR#</a:t>
            </a:r>
            <a:r>
              <a:rPr lang="en-US" dirty="0"/>
              <a:t> in L1a with NCR# that exist in L1b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0F5F274-D739-48EB-9E2D-75A6733A3BCB}"/>
              </a:ext>
            </a:extLst>
          </p:cNvPr>
          <p:cNvSpPr/>
          <p:nvPr/>
        </p:nvSpPr>
        <p:spPr bwMode="auto">
          <a:xfrm>
            <a:off x="1840739" y="1394866"/>
            <a:ext cx="4257027" cy="50220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00" dirty="0"/>
              <a:t>L3 = (L1a – L2) + L1b</a:t>
            </a:r>
          </a:p>
          <a:p>
            <a:pPr algn="ctr"/>
            <a:r>
              <a:rPr lang="en-US" sz="1000" dirty="0"/>
              <a:t>removed from L1a any rows where NCR is already in L1b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0E57D30-7ABA-4D5D-8751-FCC24566BBE3}"/>
              </a:ext>
            </a:extLst>
          </p:cNvPr>
          <p:cNvSpPr/>
          <p:nvPr/>
        </p:nvSpPr>
        <p:spPr bwMode="auto">
          <a:xfrm>
            <a:off x="1941753" y="2559246"/>
            <a:ext cx="2123428" cy="990600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1000" dirty="0"/>
              <a:t>L4a Modules with NCR’s &lt;&gt; Null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02BC1F3-2750-478D-9153-742AC1C6758B}"/>
              </a:ext>
            </a:extLst>
          </p:cNvPr>
          <p:cNvSpPr/>
          <p:nvPr/>
        </p:nvSpPr>
        <p:spPr bwMode="auto">
          <a:xfrm>
            <a:off x="4065181" y="2559246"/>
            <a:ext cx="2057399" cy="990600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1000" dirty="0"/>
              <a:t>L4b Modules with NCR’s = Null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800EAA4-1705-4156-B03B-60D3B733CA49}"/>
              </a:ext>
            </a:extLst>
          </p:cNvPr>
          <p:cNvSpPr/>
          <p:nvPr/>
        </p:nvSpPr>
        <p:spPr bwMode="auto">
          <a:xfrm>
            <a:off x="2541179" y="2976679"/>
            <a:ext cx="3023595" cy="573167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00" dirty="0"/>
              <a:t>L5 = rows in L4b with </a:t>
            </a:r>
            <a:r>
              <a:rPr lang="en-US" sz="1000" dirty="0" err="1">
                <a:solidFill>
                  <a:srgbClr val="FF0000"/>
                </a:solidFill>
              </a:rPr>
              <a:t>moduleSN’s</a:t>
            </a:r>
            <a:r>
              <a:rPr lang="en-US" sz="1000" dirty="0">
                <a:solidFill>
                  <a:srgbClr val="FF0000"/>
                </a:solidFill>
              </a:rPr>
              <a:t>/</a:t>
            </a:r>
            <a:r>
              <a:rPr lang="en-US" sz="1000" dirty="0" err="1">
                <a:solidFill>
                  <a:srgbClr val="FF0000"/>
                </a:solidFill>
              </a:rPr>
              <a:t>TxnName</a:t>
            </a:r>
            <a:r>
              <a:rPr lang="en-US" sz="1000" dirty="0">
                <a:solidFill>
                  <a:srgbClr val="FF0000"/>
                </a:solidFill>
              </a:rPr>
              <a:t>/</a:t>
            </a:r>
            <a:r>
              <a:rPr lang="en-US" sz="1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CompIssueRefDes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/>
              <a:t>that exist in L4a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1C401C8-5D0C-4853-9A73-3643A3F7ED44}"/>
              </a:ext>
            </a:extLst>
          </p:cNvPr>
          <p:cNvSpPr/>
          <p:nvPr/>
        </p:nvSpPr>
        <p:spPr bwMode="auto">
          <a:xfrm>
            <a:off x="1887362" y="3617970"/>
            <a:ext cx="4257027" cy="38548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00" dirty="0"/>
              <a:t>L6 = L4a + (L4b – L5)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8C0438-7BA2-4250-90A8-80207AFE66F3}"/>
              </a:ext>
            </a:extLst>
          </p:cNvPr>
          <p:cNvSpPr/>
          <p:nvPr/>
        </p:nvSpPr>
        <p:spPr>
          <a:xfrm>
            <a:off x="0" y="2495550"/>
            <a:ext cx="18453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L4a Modules with NCR’s &lt;&gt; Null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A6727A-FD00-4327-A9D1-C1B57C550F25}"/>
              </a:ext>
            </a:extLst>
          </p:cNvPr>
          <p:cNvSpPr/>
          <p:nvPr/>
        </p:nvSpPr>
        <p:spPr>
          <a:xfrm>
            <a:off x="6177572" y="2591139"/>
            <a:ext cx="17780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L4b Modules with NCR’s = Null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59355C-DF96-4312-B84D-5B2B6A25EFB2}"/>
              </a:ext>
            </a:extLst>
          </p:cNvPr>
          <p:cNvSpPr txBox="1"/>
          <p:nvPr/>
        </p:nvSpPr>
        <p:spPr>
          <a:xfrm>
            <a:off x="6198780" y="3612371"/>
            <a:ext cx="282235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Modulesn</a:t>
            </a:r>
            <a:r>
              <a:rPr lang="en-US" dirty="0">
                <a:solidFill>
                  <a:srgbClr val="00B050"/>
                </a:solidFill>
              </a:rPr>
              <a:t> A  -&gt; Refdes1 and Ncr1</a:t>
            </a:r>
          </a:p>
          <a:p>
            <a:r>
              <a:rPr lang="en-US" dirty="0" err="1">
                <a:solidFill>
                  <a:srgbClr val="00B050"/>
                </a:solidFill>
              </a:rPr>
              <a:t>Modulesn</a:t>
            </a:r>
            <a:r>
              <a:rPr lang="en-US" dirty="0">
                <a:solidFill>
                  <a:srgbClr val="00B050"/>
                </a:solidFill>
              </a:rPr>
              <a:t> A -&gt; Refdes2 and Ncr2</a:t>
            </a:r>
          </a:p>
          <a:p>
            <a:r>
              <a:rPr lang="en-US" dirty="0" err="1">
                <a:solidFill>
                  <a:srgbClr val="00B050"/>
                </a:solidFill>
              </a:rPr>
              <a:t>Modulesn</a:t>
            </a:r>
            <a:r>
              <a:rPr lang="en-US" dirty="0">
                <a:solidFill>
                  <a:srgbClr val="00B050"/>
                </a:solidFill>
              </a:rPr>
              <a:t> B -&gt; NCR data &amp;</a:t>
            </a:r>
            <a:r>
              <a:rPr lang="en-US" dirty="0" err="1">
                <a:solidFill>
                  <a:srgbClr val="00B050"/>
                </a:solidFill>
              </a:rPr>
              <a:t>CompIssueRefdes</a:t>
            </a:r>
            <a:r>
              <a:rPr lang="en-US" dirty="0">
                <a:solidFill>
                  <a:srgbClr val="00B050"/>
                </a:solidFill>
              </a:rPr>
              <a:t> = null</a:t>
            </a:r>
          </a:p>
          <a:p>
            <a:r>
              <a:rPr lang="en-US" dirty="0" err="1">
                <a:solidFill>
                  <a:srgbClr val="00B050"/>
                </a:solidFill>
              </a:rPr>
              <a:t>Modulesn</a:t>
            </a:r>
            <a:r>
              <a:rPr lang="en-US" dirty="0">
                <a:solidFill>
                  <a:srgbClr val="00B050"/>
                </a:solidFill>
              </a:rPr>
              <a:t> C -&gt; Refdes1 and Ncr3</a:t>
            </a:r>
          </a:p>
          <a:p>
            <a:r>
              <a:rPr lang="en-US" dirty="0" err="1">
                <a:solidFill>
                  <a:srgbClr val="00B050"/>
                </a:solidFill>
              </a:rPr>
              <a:t>Modulesn</a:t>
            </a:r>
            <a:r>
              <a:rPr lang="en-US" dirty="0">
                <a:solidFill>
                  <a:srgbClr val="00B050"/>
                </a:solidFill>
              </a:rPr>
              <a:t> C -&gt; Refdes1 and Ncr4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5772B0-4FBB-4646-9570-BA611D311E43}"/>
              </a:ext>
            </a:extLst>
          </p:cNvPr>
          <p:cNvSpPr/>
          <p:nvPr/>
        </p:nvSpPr>
        <p:spPr>
          <a:xfrm>
            <a:off x="49620" y="108585"/>
            <a:ext cx="7164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Query all DISTINCT Component Issues where FM Ref Des = </a:t>
            </a:r>
            <a:r>
              <a:rPr lang="en-US" b="1" dirty="0" err="1">
                <a:solidFill>
                  <a:schemeClr val="bg1"/>
                </a:solidFill>
              </a:rPr>
              <a:t>CompIssue</a:t>
            </a:r>
            <a:r>
              <a:rPr lang="en-US" b="1" dirty="0">
                <a:solidFill>
                  <a:schemeClr val="bg1"/>
                </a:solidFill>
              </a:rPr>
              <a:t> Ref Des and where NCR create date &gt;= </a:t>
            </a:r>
            <a:r>
              <a:rPr lang="en-US" b="1" dirty="0" err="1">
                <a:solidFill>
                  <a:schemeClr val="bg1"/>
                </a:solidFill>
              </a:rPr>
              <a:t>CompIssue</a:t>
            </a:r>
            <a:r>
              <a:rPr lang="en-US" b="1" dirty="0">
                <a:solidFill>
                  <a:schemeClr val="bg1"/>
                </a:solidFill>
              </a:rPr>
              <a:t> date</a:t>
            </a:r>
          </a:p>
          <a:p>
            <a:r>
              <a:rPr lang="en-US" b="1" dirty="0">
                <a:solidFill>
                  <a:schemeClr val="bg1"/>
                </a:solidFill>
              </a:rPr>
              <a:t>Else NCR columns = Null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C5BD0F-2059-48F4-98AC-A15332A58C4B}"/>
              </a:ext>
            </a:extLst>
          </p:cNvPr>
          <p:cNvSpPr/>
          <p:nvPr/>
        </p:nvSpPr>
        <p:spPr bwMode="auto">
          <a:xfrm>
            <a:off x="1662473" y="1992067"/>
            <a:ext cx="1050002" cy="27488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rPr>
              <a:t>Component A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225727F-CDB5-4054-95E1-87468B5B2F37}"/>
              </a:ext>
            </a:extLst>
          </p:cNvPr>
          <p:cNvSpPr/>
          <p:nvPr/>
        </p:nvSpPr>
        <p:spPr bwMode="auto">
          <a:xfrm>
            <a:off x="2811666" y="1992066"/>
            <a:ext cx="1050002" cy="27488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rPr>
              <a:t>Component B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DAFB7DB-C5D6-4550-A2CA-B6C8CC500EE6}"/>
              </a:ext>
            </a:extLst>
          </p:cNvPr>
          <p:cNvSpPr/>
          <p:nvPr/>
        </p:nvSpPr>
        <p:spPr bwMode="auto">
          <a:xfrm>
            <a:off x="3960859" y="1992065"/>
            <a:ext cx="1050002" cy="27488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rPr>
              <a:t>Component C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799435A-4A63-493E-84A5-8EB496F882A1}"/>
              </a:ext>
            </a:extLst>
          </p:cNvPr>
          <p:cNvSpPr/>
          <p:nvPr/>
        </p:nvSpPr>
        <p:spPr bwMode="auto">
          <a:xfrm>
            <a:off x="5110052" y="1992064"/>
            <a:ext cx="1050002" cy="27488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</a:rPr>
              <a:t>Component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E1B06-5086-42CD-AE28-1CB54E1E71C9}"/>
              </a:ext>
            </a:extLst>
          </p:cNvPr>
          <p:cNvSpPr txBox="1"/>
          <p:nvPr/>
        </p:nvSpPr>
        <p:spPr>
          <a:xfrm>
            <a:off x="3069895" y="2259669"/>
            <a:ext cx="18069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component separately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5FBA828-3212-4281-A61E-2CAE4887E38E}"/>
              </a:ext>
            </a:extLst>
          </p:cNvPr>
          <p:cNvSpPr/>
          <p:nvPr/>
        </p:nvSpPr>
        <p:spPr bwMode="auto">
          <a:xfrm rot="5400000">
            <a:off x="2712475" y="2327894"/>
            <a:ext cx="223359" cy="18416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8B5F268-5944-476E-83FB-F8B222FC316F}"/>
              </a:ext>
            </a:extLst>
          </p:cNvPr>
          <p:cNvSpPr/>
          <p:nvPr/>
        </p:nvSpPr>
        <p:spPr bwMode="auto">
          <a:xfrm rot="5400000">
            <a:off x="4832151" y="2313952"/>
            <a:ext cx="223359" cy="18416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Arial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C4496A6-B169-4E21-B37C-5CAAA5F89420}"/>
              </a:ext>
            </a:extLst>
          </p:cNvPr>
          <p:cNvSpPr/>
          <p:nvPr/>
        </p:nvSpPr>
        <p:spPr bwMode="auto">
          <a:xfrm>
            <a:off x="1880792" y="4394352"/>
            <a:ext cx="4257027" cy="44502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00" dirty="0"/>
              <a:t>Recombine All Components</a:t>
            </a:r>
          </a:p>
        </p:txBody>
      </p:sp>
    </p:spTree>
    <p:extLst>
      <p:ext uri="{BB962C8B-B14F-4D97-AF65-F5344CB8AC3E}">
        <p14:creationId xmlns:p14="http://schemas.microsoft.com/office/powerpoint/2010/main" val="1680311587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Template-2018">
  <a:themeElements>
    <a:clrScheme name="DYB_PPT_Designfarben_1709">
      <a:dk1>
        <a:srgbClr val="5F6061"/>
      </a:dk1>
      <a:lt1>
        <a:srgbClr val="FFFFFF"/>
      </a:lt1>
      <a:dk2>
        <a:srgbClr val="5F6061"/>
      </a:dk2>
      <a:lt2>
        <a:srgbClr val="FFFFFF"/>
      </a:lt2>
      <a:accent1>
        <a:srgbClr val="F4EE70"/>
      </a:accent1>
      <a:accent2>
        <a:srgbClr val="F2CA7A"/>
      </a:accent2>
      <a:accent3>
        <a:srgbClr val="EF8B63"/>
      </a:accent3>
      <a:accent4>
        <a:srgbClr val="95B3D7"/>
      </a:accent4>
      <a:accent5>
        <a:srgbClr val="043668"/>
      </a:accent5>
      <a:accent6>
        <a:srgbClr val="7FBBB1"/>
      </a:accent6>
      <a:hlink>
        <a:srgbClr val="5F6061"/>
      </a:hlink>
      <a:folHlink>
        <a:srgbClr val="5F6061"/>
      </a:folHlink>
    </a:clrScheme>
    <a:fontScheme name="PPT Vorlagenschrif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1000" b="0" i="0" u="none" strike="noStrike" cap="none" normalizeH="0" baseline="0" smtClean="0">
            <a:ln>
              <a:noFill/>
            </a:ln>
            <a:solidFill>
              <a:srgbClr val="333333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1000" b="0" i="0" u="none" strike="noStrike" cap="none" normalizeH="0" baseline="0" smtClean="0">
            <a:ln>
              <a:noFill/>
            </a:ln>
            <a:solidFill>
              <a:srgbClr val="333333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YB_PPT_Vorlage_11102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YB_PPT_Vorlage_111027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YB_PPT_Vorlage_111027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YB_PPT_Vorlage_111027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YB_PPT_Vorlage_111027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YB_PPT_Vorlage_111027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YB_PPT_Vorlage_111027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YB_PPT_Vorlage_111027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YB_PPT_Vorlage_111027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YB_PPT_Vorlage_111027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YB_PPT_Vorlage_111027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YB_PPT_Vorlage_111027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YB_PPT_Vorlage_111027 13">
        <a:dk1>
          <a:srgbClr val="000000"/>
        </a:dk1>
        <a:lt1>
          <a:srgbClr val="FFFFFF"/>
        </a:lt1>
        <a:dk2>
          <a:srgbClr val="777777"/>
        </a:dk2>
        <a:lt2>
          <a:srgbClr val="C0C0C0"/>
        </a:lt2>
        <a:accent1>
          <a:srgbClr val="CEE3EA"/>
        </a:accent1>
        <a:accent2>
          <a:srgbClr val="95C3D3"/>
        </a:accent2>
        <a:accent3>
          <a:srgbClr val="FFFFFF"/>
        </a:accent3>
        <a:accent4>
          <a:srgbClr val="000000"/>
        </a:accent4>
        <a:accent5>
          <a:srgbClr val="E3EFF3"/>
        </a:accent5>
        <a:accent6>
          <a:srgbClr val="87B0BF"/>
        </a:accent6>
        <a:hlink>
          <a:srgbClr val="D4E6A2"/>
        </a:hlink>
        <a:folHlink>
          <a:srgbClr val="BBD76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YB_PPT_Vorlage_111027 14">
        <a:dk1>
          <a:srgbClr val="777777"/>
        </a:dk1>
        <a:lt1>
          <a:srgbClr val="FFFFFF"/>
        </a:lt1>
        <a:dk2>
          <a:srgbClr val="777777"/>
        </a:dk2>
        <a:lt2>
          <a:srgbClr val="C0C0C0"/>
        </a:lt2>
        <a:accent1>
          <a:srgbClr val="CEE3EA"/>
        </a:accent1>
        <a:accent2>
          <a:srgbClr val="95C3D3"/>
        </a:accent2>
        <a:accent3>
          <a:srgbClr val="FFFFFF"/>
        </a:accent3>
        <a:accent4>
          <a:srgbClr val="656565"/>
        </a:accent4>
        <a:accent5>
          <a:srgbClr val="E3EFF3"/>
        </a:accent5>
        <a:accent6>
          <a:srgbClr val="87B0BF"/>
        </a:accent6>
        <a:hlink>
          <a:srgbClr val="D4E6A2"/>
        </a:hlink>
        <a:folHlink>
          <a:srgbClr val="BBD76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A6F0212DBED24AAC756D191B6E0754" ma:contentTypeVersion="2" ma:contentTypeDescription="Create a new document." ma:contentTypeScope="" ma:versionID="52e97e31f5cad10f43c19036a6ecca21">
  <xsd:schema xmlns:xsd="http://www.w3.org/2001/XMLSchema" xmlns:xs="http://www.w3.org/2001/XMLSchema" xmlns:p="http://schemas.microsoft.com/office/2006/metadata/properties" xmlns:ns3="14e51228-7a91-475a-90f4-abee775d558e" targetNamespace="http://schemas.microsoft.com/office/2006/metadata/properties" ma:root="true" ma:fieldsID="9e63b55b0d648f87f6e60e81450f9e9a" ns3:_="">
    <xsd:import namespace="14e51228-7a91-475a-90f4-abee775d558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e51228-7a91-475a-90f4-abee775d55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18AA97-A153-4AA0-96CB-98CA5BF2FFE1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14e51228-7a91-475a-90f4-abee775d558e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4C52F33-389E-43C1-A650-0FAE3D0588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BC713B-19C8-416B-99B3-BF99626C38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e51228-7a91-475a-90f4-abee775d55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PowerpointTemplate-2018</Template>
  <TotalTime>0</TotalTime>
  <Words>986</Words>
  <Application>Microsoft Office PowerPoint</Application>
  <PresentationFormat>On-screen Show (16:9)</PresentationFormat>
  <Paragraphs>203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Verdana</vt:lpstr>
      <vt:lpstr>PowerpointTemplate-2018</vt:lpstr>
      <vt:lpstr>scenarios for component Issue joins with NCRS</vt:lpstr>
      <vt:lpstr>NCR Data</vt:lpstr>
      <vt:lpstr>NCR Data</vt:lpstr>
      <vt:lpstr>NCR Data</vt:lpstr>
      <vt:lpstr>NCR Data</vt:lpstr>
      <vt:lpstr>NCR Data</vt:lpstr>
      <vt:lpstr>PowerPoint Presentation</vt:lpstr>
      <vt:lpstr>PowerPoint Presentation</vt:lpstr>
    </vt:vector>
  </TitlesOfParts>
  <Company>BIOTRONIK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Kathryn Kallmeyer</dc:creator>
  <cp:lastModifiedBy>Jeff Hanson</cp:lastModifiedBy>
  <cp:revision>27</cp:revision>
  <cp:lastPrinted>2017-09-01T13:15:33Z</cp:lastPrinted>
  <dcterms:created xsi:type="dcterms:W3CDTF">2019-02-08T22:58:08Z</dcterms:created>
  <dcterms:modified xsi:type="dcterms:W3CDTF">2023-06-06T20:48:34Z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0x0101000EA6F0212DBED24AAC756D191B6E0754</vt:lpwstr>
  </property>
</Properties>
</file>